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DA8C3-68E8-436C-A8C0-9A257A0F410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04BC5-EED9-417B-9765-D14DE1C559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2015-11-05T18:51:03Z</dcterms:created>
  <dcterms:modified xsi:type="dcterms:W3CDTF">2015-11-05T19:04:52Z</dcterms:modified>
  <cp:category/>
</cp:coreProperties>
</file>