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4D218-5285-44E3-BB47-6E5580CFD6A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86C6-2A24-4A57-8098-340504249C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2015-11-05T18:52:40Z</dcterms:created>
  <dcterms:modified xsi:type="dcterms:W3CDTF">2015-11-05T19:05:20Z</dcterms:modified>
  <cp:category/>
</cp:coreProperties>
</file>