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>
        <p:scale>
          <a:sx n="58" d="100"/>
          <a:sy n="58" d="100"/>
        </p:scale>
        <p:origin x="1632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5/11/2015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ADBBE-555C-4640-A675-9D9A704E3379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B8205-443B-4EF6-A64C-5BFD26808C2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Sanjay Seshan</cp:lastModifiedBy>
  <cp:revision>1</cp:revision>
  <dcterms:created xsi:type="dcterms:W3CDTF">2015-11-05T18:53:24Z</dcterms:created>
  <dcterms:modified xsi:type="dcterms:W3CDTF">2015-11-05T19:06:05Z</dcterms:modified>
  <cp:category/>
</cp:coreProperties>
</file>