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716-D054-44D2-8E9D-939AD52F26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4D60-B600-48F4-9D4D-3CD86444D3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2015-11-05T18:53:51Z</dcterms:created>
  <dcterms:modified xsi:type="dcterms:W3CDTF">2015-11-05T19:06:22Z</dcterms:modified>
  <cp:category/>
</cp:coreProperties>
</file>