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58" d="100"/>
          <a:sy n="58" d="100"/>
        </p:scale>
        <p:origin x="163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5/11/2015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EF05-44BB-44C4-9A60-BCB5D3FEDE42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9B147-AD1D-4035-BE3F-3E38BF6474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Sanjay Seshan</cp:lastModifiedBy>
  <cp:revision>1</cp:revision>
  <dcterms:created xsi:type="dcterms:W3CDTF">2015-11-05T18:17:31Z</dcterms:created>
  <dcterms:modified xsi:type="dcterms:W3CDTF">2015-11-05T18:26:37Z</dcterms:modified>
  <cp:category/>
</cp:coreProperties>
</file>