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5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7174-A25C-A74F-B195-6B8E1AC2A68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8325-3ED5-B945-9187-1ED8C20F430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E2D-04E1-644D-873D-52B4FD8F9D2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D03-9297-C94D-AC33-7500008EC0F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621D-CD1E-5641-AA15-EEB3A9BA34A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D34-E5FF-E942-A32D-A80347408D78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74C9-B4DA-AC49-B742-FF1A1E2BC1CD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8BF8-C1B4-4B48-94A4-D92D4363FB51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715-4463-8644-A1D0-FE73797191F9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63D4-CF6D-0A43-9BC5-31A814569A5F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B80-6E5C-A94B-9076-29F23DCD28A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03C-C0DF-A24E-B25C-2C19E16B731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9F1-B227-2D4A-BE1F-53D87D0F8F3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F6C0-8FC8-6E4E-8666-9E6C30E4036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D2DC-CC6E-3248-9E45-21A0C7707BE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C473-6410-B149-B5C7-3F5C9F51736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BA09-08F1-4C48-82F3-91A031992A4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7CD9-D452-244A-8FEC-4EC5ECD9561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925-D80E-9040-997F-39685079216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13-A3BD-604C-AAD2-874DAC198163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FC12-B939-FC44-BE42-1D28AD6A0A8D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CFD-155C-5244-8043-9CAD19206E82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7C0C-7FF6-FB4C-8F69-C018F781435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D62-6B18-1F4E-81FD-C973BC19C6B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02F-B5C4-3E4B-8F4B-878D3DA99A27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FBE-1D54-A647-BC21-E95ADAE860E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5193-86A2-1F43-B0A3-6942DB1A5B5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1A-1248-2D42-8292-5FBAC39A5A0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1B-1017-4E49-B6BD-8FC6C8672D02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21-D4B5-9D49-ABDE-00B705A6F786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E11-337E-4841-87D3-831135E22F91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8895-2B14-664A-BFCF-B4A2742562B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D90E-EF1A-5345-B416-E84410829A9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D9FD-E7EC-A74F-BBCC-F8007A6640B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6554D5-73D9-DC48-A6E7-41F3C6D9C61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016F-0801-3243-A8F3-6CE008237D5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Andare</a:t>
            </a:r>
            <a:r>
              <a:rPr lang="en-US" dirty="0"/>
              <a:t> </a:t>
            </a:r>
            <a:r>
              <a:rPr lang="en-US" dirty="0" err="1"/>
              <a:t>dritto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</a:t>
            </a:r>
            <a:r>
              <a:rPr lang="en-US" dirty="0" err="1"/>
              <a:t>del’esercitazione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C’è</a:t>
            </a:r>
            <a:r>
              <a:rPr lang="en-US" dirty="0"/>
              <a:t> un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(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slide 11) per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compito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83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3"/>
            <a:ext cx="2310063" cy="7080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Questo dovrebbe essere cambiato per gradi o secondi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SOLUZIONE: USARE 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COMPITO: </a:t>
            </a:r>
            <a:r>
              <a:rPr lang="it-IT" sz="1700" dirty="0"/>
              <a:t>Muovere il robot dalla linea di partenza a quella di arrivo (1) e tornare indietro alla partenza (2).</a:t>
            </a:r>
          </a:p>
          <a:p>
            <a:r>
              <a:rPr lang="en-US" sz="1700" dirty="0"/>
              <a:t>In </a:t>
            </a:r>
            <a:r>
              <a:rPr lang="en-US" sz="1700" dirty="0" err="1"/>
              <a:t>questa</a:t>
            </a:r>
            <a:r>
              <a:rPr lang="en-US" sz="1700" dirty="0"/>
              <a:t> </a:t>
            </a:r>
            <a:r>
              <a:rPr lang="en-US" sz="1700" dirty="0" err="1"/>
              <a:t>lezione</a:t>
            </a:r>
            <a:r>
              <a:rPr lang="en-US" sz="1700" dirty="0"/>
              <a:t>, </a:t>
            </a:r>
            <a:r>
              <a:rPr lang="en-US" sz="1700" dirty="0" err="1"/>
              <a:t>hai</a:t>
            </a:r>
            <a:r>
              <a:rPr lang="en-US" sz="1700" dirty="0"/>
              <a:t> </a:t>
            </a:r>
            <a:r>
              <a:rPr lang="en-US" sz="1700" dirty="0" err="1"/>
              <a:t>fatto</a:t>
            </a:r>
            <a:r>
              <a:rPr lang="en-US" sz="1700" dirty="0"/>
              <a:t> </a:t>
            </a:r>
            <a:r>
              <a:rPr lang="en-US" sz="1700" dirty="0" err="1"/>
              <a:t>molte</a:t>
            </a:r>
            <a:r>
              <a:rPr lang="en-US" sz="1700" dirty="0"/>
              <a:t> prove per </a:t>
            </a:r>
            <a:r>
              <a:rPr lang="en-US" sz="1700" dirty="0" err="1"/>
              <a:t>fermarti</a:t>
            </a:r>
            <a:r>
              <a:rPr lang="en-US" sz="1700" dirty="0"/>
              <a:t> </a:t>
            </a:r>
            <a:r>
              <a:rPr lang="en-US" sz="1700" dirty="0" err="1"/>
              <a:t>esattamente</a:t>
            </a:r>
            <a:r>
              <a:rPr lang="en-US" sz="1700" dirty="0"/>
              <a:t> </a:t>
            </a:r>
            <a:r>
              <a:rPr lang="en-US" sz="1700" dirty="0" err="1"/>
              <a:t>alla</a:t>
            </a:r>
            <a:r>
              <a:rPr lang="en-US" sz="1700" dirty="0"/>
              <a:t> </a:t>
            </a:r>
            <a:r>
              <a:rPr lang="en-US" sz="1700" dirty="0" err="1"/>
              <a:t>seconda</a:t>
            </a:r>
            <a:r>
              <a:rPr lang="en-US" sz="1700" dirty="0"/>
              <a:t> </a:t>
            </a:r>
            <a:r>
              <a:rPr lang="en-US" sz="1700" dirty="0" err="1"/>
              <a:t>linea</a:t>
            </a:r>
            <a:r>
              <a:rPr lang="en-US" sz="1700" dirty="0"/>
              <a:t>.</a:t>
            </a:r>
            <a:endParaRPr lang="en-US" sz="2200" dirty="0">
              <a:solidFill>
                <a:srgbClr val="3366FF"/>
              </a:solidFill>
            </a:endParaRPr>
          </a:p>
          <a:p>
            <a:r>
              <a:rPr lang="en-US" sz="1700" dirty="0" err="1"/>
              <a:t>Adesso</a:t>
            </a:r>
            <a:r>
              <a:rPr lang="en-US" sz="1700" dirty="0"/>
              <a:t> </a:t>
            </a:r>
            <a:r>
              <a:rPr lang="en-US" sz="1700" dirty="0" err="1"/>
              <a:t>prova</a:t>
            </a:r>
            <a:r>
              <a:rPr lang="en-US" sz="1700" dirty="0"/>
              <a:t> Port View:</a:t>
            </a:r>
          </a:p>
          <a:p>
            <a:pPr lvl="1"/>
            <a:r>
              <a:rPr lang="it-IT" sz="1700" dirty="0"/>
              <a:t>Vai a uno dei sensori di rotazione (motore B o C per il robot a destra)</a:t>
            </a:r>
          </a:p>
          <a:p>
            <a:pPr lvl="1"/>
            <a:r>
              <a:rPr lang="it-IT" sz="1700" dirty="0"/>
              <a:t>Assicurati che sia in gradi come modalità e che cominci a 0 gradi</a:t>
            </a:r>
            <a:r>
              <a:rPr lang="en-US" sz="1700" dirty="0"/>
              <a:t>.</a:t>
            </a:r>
          </a:p>
          <a:p>
            <a:pPr lvl="1"/>
            <a:r>
              <a:rPr lang="it-IT" sz="1700" dirty="0"/>
              <a:t>Sposta il robot con la mano dalla linea di partenza alla linea di fondo. Assicurati che la ruota giri senza problemi e non scivoli quando il robot si muove.</a:t>
            </a:r>
          </a:p>
          <a:p>
            <a:pPr lvl="1"/>
            <a:r>
              <a:rPr lang="en-US" sz="1700" dirty="0" err="1"/>
              <a:t>Adesso</a:t>
            </a:r>
            <a:r>
              <a:rPr lang="en-US" sz="1700" dirty="0"/>
              <a:t> </a:t>
            </a:r>
            <a:r>
              <a:rPr lang="en-US" sz="1700" dirty="0" err="1"/>
              <a:t>leggi</a:t>
            </a:r>
            <a:r>
              <a:rPr lang="en-US" sz="1700" dirty="0"/>
              <a:t> di </a:t>
            </a:r>
            <a:r>
              <a:rPr lang="en-US" sz="1700" dirty="0" err="1"/>
              <a:t>quanti</a:t>
            </a:r>
            <a:r>
              <a:rPr lang="en-US" sz="1700" dirty="0"/>
              <a:t> </a:t>
            </a:r>
            <a:r>
              <a:rPr lang="en-US" sz="1700" dirty="0" err="1"/>
              <a:t>gradi</a:t>
            </a:r>
            <a:r>
              <a:rPr lang="en-US" sz="1700" dirty="0"/>
              <a:t> </a:t>
            </a:r>
            <a:r>
              <a:rPr lang="en-US" sz="1700" dirty="0" err="1"/>
              <a:t>il</a:t>
            </a:r>
            <a:r>
              <a:rPr lang="en-US" sz="1700" dirty="0"/>
              <a:t> robot </a:t>
            </a:r>
            <a:r>
              <a:rPr lang="en-US" sz="1700" dirty="0" err="1"/>
              <a:t>si</a:t>
            </a:r>
            <a:r>
              <a:rPr lang="en-US" sz="1700" dirty="0"/>
              <a:t> è </a:t>
            </a:r>
            <a:r>
              <a:rPr lang="en-US" sz="1700" dirty="0" err="1"/>
              <a:t>mosso</a:t>
            </a:r>
            <a:endParaRPr lang="en-US" sz="1700" dirty="0"/>
          </a:p>
          <a:p>
            <a:pPr lvl="1"/>
            <a:r>
              <a:rPr lang="en-US" sz="1700" dirty="0" err="1"/>
              <a:t>Usa</a:t>
            </a:r>
            <a:r>
              <a:rPr lang="en-US" sz="1700" dirty="0"/>
              <a:t> </a:t>
            </a:r>
            <a:r>
              <a:rPr lang="en-US" sz="1700" dirty="0" err="1"/>
              <a:t>questo</a:t>
            </a:r>
            <a:r>
              <a:rPr lang="en-US" sz="1700" dirty="0"/>
              <a:t> </a:t>
            </a:r>
            <a:r>
              <a:rPr lang="en-US" sz="1700" dirty="0" err="1"/>
              <a:t>valore</a:t>
            </a:r>
            <a:r>
              <a:rPr lang="en-US" sz="1700" dirty="0"/>
              <a:t> </a:t>
            </a:r>
            <a:r>
              <a:rPr lang="en-US" sz="1700" dirty="0" err="1"/>
              <a:t>nel</a:t>
            </a:r>
            <a:r>
              <a:rPr lang="en-US" sz="1700" dirty="0"/>
              <a:t> </a:t>
            </a:r>
            <a:r>
              <a:rPr lang="en-US" sz="1700" dirty="0" err="1"/>
              <a:t>blocco</a:t>
            </a:r>
            <a:r>
              <a:rPr lang="en-US" sz="1700" dirty="0"/>
              <a:t> Move steering per far </a:t>
            </a:r>
            <a:r>
              <a:rPr lang="en-US" sz="1700" dirty="0" err="1"/>
              <a:t>muovere</a:t>
            </a:r>
            <a:r>
              <a:rPr lang="en-US" sz="1700" dirty="0"/>
              <a:t> </a:t>
            </a:r>
            <a:r>
              <a:rPr lang="en-US" sz="1700" dirty="0" err="1"/>
              <a:t>il</a:t>
            </a:r>
            <a:r>
              <a:rPr lang="en-US" sz="1700" dirty="0"/>
              <a:t> robot.</a:t>
            </a:r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 dirty="0" err="1"/>
              <a:t>Comis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sotto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licenza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DELLE LEZIONI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fare </a:t>
            </a:r>
            <a:r>
              <a:rPr lang="en-US" dirty="0" err="1"/>
              <a:t>andare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avanti</a:t>
            </a:r>
            <a:r>
              <a:rPr lang="en-US" dirty="0"/>
              <a:t> e </a:t>
            </a:r>
            <a:r>
              <a:rPr lang="en-US" dirty="0" err="1"/>
              <a:t>indietro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Move Steering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 </a:t>
            </a:r>
            <a:r>
              <a:rPr lang="en-US" dirty="0" err="1"/>
              <a:t>leggere</a:t>
            </a:r>
            <a:r>
              <a:rPr lang="en-US" dirty="0"/>
              <a:t> i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Port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BLOCCO Move STEERING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Sterzare</a:t>
            </a:r>
            <a:r>
              <a:rPr lang="en-US" dirty="0"/>
              <a:t>: </a:t>
            </a:r>
            <a:r>
              <a:rPr lang="en-US" dirty="0" err="1"/>
              <a:t>Dritto</a:t>
            </a:r>
            <a:r>
              <a:rPr lang="en-US" dirty="0"/>
              <a:t> o </a:t>
            </a:r>
            <a:r>
              <a:rPr lang="en-US" dirty="0" err="1"/>
              <a:t>girare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Potenza o </a:t>
            </a:r>
            <a:r>
              <a:rPr lang="en-US" dirty="0" err="1"/>
              <a:t>velocità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Durata</a:t>
            </a:r>
            <a:r>
              <a:rPr lang="en-US" dirty="0"/>
              <a:t> o </a:t>
            </a:r>
            <a:r>
              <a:rPr lang="en-US" dirty="0" err="1"/>
              <a:t>distanza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operativa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0107" y="2882991"/>
            <a:ext cx="1943837" cy="923330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Fermati</a:t>
            </a:r>
            <a:r>
              <a:rPr lang="en-US" dirty="0"/>
              <a:t> </a:t>
            </a:r>
            <a:r>
              <a:rPr lang="en-US" dirty="0" err="1"/>
              <a:t>improvvisamenteo</a:t>
            </a:r>
            <a:r>
              <a:rPr lang="en-US" dirty="0"/>
              <a:t> </a:t>
            </a:r>
            <a:r>
              <a:rPr lang="en-US" dirty="0" err="1"/>
              <a:t>rallentando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POTENZA POSITIVA E NEGATIVA: AVANTI &amp; INDIETRO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Potenza </a:t>
            </a:r>
            <a:r>
              <a:rPr lang="en-US" sz="2000" dirty="0" err="1">
                <a:solidFill>
                  <a:srgbClr val="FF0000"/>
                </a:solidFill>
              </a:rPr>
              <a:t>negativa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Indietro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0261" y="5493664"/>
            <a:ext cx="22100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900"/>
                </a:solidFill>
              </a:rPr>
              <a:t>Potenza </a:t>
            </a:r>
            <a:r>
              <a:rPr lang="en-US" sz="2000" dirty="0" err="1">
                <a:solidFill>
                  <a:srgbClr val="00B900"/>
                </a:solidFill>
              </a:rPr>
              <a:t>positiva</a:t>
            </a:r>
            <a:r>
              <a:rPr lang="en-US" sz="2000" dirty="0">
                <a:solidFill>
                  <a:srgbClr val="00B900"/>
                </a:solidFill>
              </a:rPr>
              <a:t> = Avanti</a:t>
            </a: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ANDARE DRITTO?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PASSO 1: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scheda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cliccare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e </a:t>
            </a:r>
            <a:r>
              <a:rPr lang="en-US" dirty="0" err="1"/>
              <a:t>trascinarlo</a:t>
            </a:r>
            <a:r>
              <a:rPr lang="en-US" dirty="0"/>
              <a:t> </a:t>
            </a:r>
            <a:r>
              <a:rPr lang="en-US" dirty="0" err="1"/>
              <a:t>nell’area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PASSO 2: </a:t>
            </a:r>
            <a:r>
              <a:rPr lang="en-US" dirty="0" err="1"/>
              <a:t>Collegare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partenza</a:t>
            </a:r>
            <a:r>
              <a:rPr lang="en-US" dirty="0"/>
              <a:t> (start, con la </a:t>
            </a:r>
            <a:r>
              <a:rPr lang="en-US" dirty="0" err="1"/>
              <a:t>freccia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Vedi</a:t>
            </a:r>
            <a:r>
              <a:rPr lang="en-US" dirty="0"/>
              <a:t> </a:t>
            </a:r>
            <a:r>
              <a:rPr lang="en-US" dirty="0" err="1"/>
              <a:t>animazione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1: ANDARE DRITTO (PER 3 SECONDI)</a:t>
            </a:r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PASSO 1: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scheda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cliccare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e </a:t>
            </a:r>
            <a:r>
              <a:rPr lang="en-US" dirty="0" err="1"/>
              <a:t>trascinarlo</a:t>
            </a:r>
            <a:r>
              <a:rPr lang="en-US" dirty="0"/>
              <a:t> </a:t>
            </a:r>
            <a:r>
              <a:rPr lang="en-US" dirty="0" err="1"/>
              <a:t>nell’area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PASSO 2: </a:t>
            </a:r>
            <a:r>
              <a:rPr lang="en-US" dirty="0" err="1"/>
              <a:t>Collegare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partenza</a:t>
            </a:r>
            <a:r>
              <a:rPr lang="en-US" dirty="0"/>
              <a:t> (</a:t>
            </a:r>
            <a:r>
              <a:rPr lang="en-US" dirty="0" err="1"/>
              <a:t>freccia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PASSO 3: </a:t>
            </a:r>
            <a:r>
              <a:rPr lang="en-US" dirty="0" err="1"/>
              <a:t>Seleziona</a:t>
            </a:r>
            <a:r>
              <a:rPr lang="en-US" dirty="0"/>
              <a:t> </a:t>
            </a:r>
            <a:r>
              <a:rPr lang="en-US" dirty="0" err="1"/>
              <a:t>l’opzione</a:t>
            </a:r>
            <a:r>
              <a:rPr lang="en-US" dirty="0"/>
              <a:t>. </a:t>
            </a:r>
            <a:r>
              <a:rPr lang="en-US" dirty="0" err="1"/>
              <a:t>Muovi</a:t>
            </a:r>
            <a:r>
              <a:rPr lang="en-US" dirty="0"/>
              <a:t> per “3 Secondi”</a:t>
            </a:r>
          </a:p>
          <a:p>
            <a:endParaRPr lang="en-US" dirty="0"/>
          </a:p>
          <a:p>
            <a:r>
              <a:rPr lang="en-US" dirty="0"/>
              <a:t>PASSO 4: </a:t>
            </a:r>
            <a:r>
              <a:rPr lang="en-US" dirty="0" err="1"/>
              <a:t>Collega</a:t>
            </a:r>
            <a:r>
              <a:rPr lang="en-US" dirty="0"/>
              <a:t> col </a:t>
            </a:r>
            <a:r>
              <a:rPr lang="en-US" dirty="0" err="1"/>
              <a:t>cavo</a:t>
            </a:r>
            <a:r>
              <a:rPr lang="en-US" dirty="0"/>
              <a:t> USB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mattoncino</a:t>
            </a:r>
            <a:r>
              <a:rPr lang="en-US" dirty="0"/>
              <a:t> al PC.</a:t>
            </a:r>
          </a:p>
          <a:p>
            <a:endParaRPr lang="en-US" dirty="0"/>
          </a:p>
          <a:p>
            <a:r>
              <a:rPr lang="en-US" dirty="0"/>
              <a:t>PASSO 5: </a:t>
            </a:r>
            <a:r>
              <a:rPr lang="en-US" dirty="0" err="1"/>
              <a:t>Scarica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mattoncino</a:t>
            </a:r>
            <a:r>
              <a:rPr lang="en-US" dirty="0"/>
              <a:t> EV3</a:t>
            </a:r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ISTRUZIONI PER L’INSEGNANTE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Dividete</a:t>
            </a:r>
            <a:r>
              <a:rPr lang="en-US" sz="2800" dirty="0"/>
              <a:t> la </a:t>
            </a:r>
            <a:r>
              <a:rPr lang="en-US" sz="2800" dirty="0" err="1"/>
              <a:t>classe</a:t>
            </a:r>
            <a:r>
              <a:rPr lang="en-US" sz="2800" dirty="0"/>
              <a:t> in </a:t>
            </a:r>
            <a:r>
              <a:rPr lang="en-US" sz="2800" dirty="0" err="1"/>
              <a:t>gruppi</a:t>
            </a:r>
            <a:r>
              <a:rPr lang="en-US" sz="2800" dirty="0"/>
              <a:t> se lo </a:t>
            </a:r>
            <a:r>
              <a:rPr lang="en-US" sz="2800" dirty="0" err="1"/>
              <a:t>ritenete</a:t>
            </a:r>
            <a:r>
              <a:rPr lang="en-US" sz="2800" dirty="0"/>
              <a:t> </a:t>
            </a:r>
            <a:r>
              <a:rPr lang="en-US" sz="2800" dirty="0" err="1"/>
              <a:t>necessario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Date a </a:t>
            </a:r>
            <a:r>
              <a:rPr lang="en-US" sz="2800" dirty="0" err="1"/>
              <a:t>ciascun</a:t>
            </a:r>
            <a:r>
              <a:rPr lang="en-US" sz="2800" dirty="0"/>
              <a:t> </a:t>
            </a:r>
            <a:r>
              <a:rPr lang="en-US" sz="2800" dirty="0" err="1"/>
              <a:t>gruppo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copia</a:t>
            </a:r>
            <a:r>
              <a:rPr lang="en-US" sz="2800" dirty="0"/>
              <a:t> del </a:t>
            </a:r>
            <a:r>
              <a:rPr lang="en-US" sz="2800" dirty="0" err="1"/>
              <a:t>foglio</a:t>
            </a:r>
            <a:r>
              <a:rPr lang="en-US" sz="2800" dirty="0"/>
              <a:t> di </a:t>
            </a:r>
            <a:r>
              <a:rPr lang="en-US" sz="2800" dirty="0" err="1"/>
              <a:t>lavoro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“</a:t>
            </a:r>
            <a:r>
              <a:rPr lang="en-US" sz="2800" dirty="0" err="1"/>
              <a:t>Andare</a:t>
            </a:r>
            <a:r>
              <a:rPr lang="en-US" sz="2800" dirty="0"/>
              <a:t> </a:t>
            </a:r>
            <a:r>
              <a:rPr lang="en-US" sz="2800" dirty="0" err="1"/>
              <a:t>dritto</a:t>
            </a:r>
            <a:r>
              <a:rPr lang="en-US" sz="28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 </a:t>
            </a:r>
            <a:r>
              <a:rPr lang="en-US" sz="2800" dirty="0" err="1"/>
              <a:t>dettagli</a:t>
            </a:r>
            <a:r>
              <a:rPr lang="en-US" sz="2800" dirty="0"/>
              <a:t> del </a:t>
            </a:r>
            <a:r>
              <a:rPr lang="en-US" sz="2800" dirty="0" err="1"/>
              <a:t>compito</a:t>
            </a:r>
            <a:r>
              <a:rPr lang="en-US" sz="2800" dirty="0"/>
              <a:t> </a:t>
            </a:r>
            <a:r>
              <a:rPr lang="en-US" sz="2800" dirty="0" err="1"/>
              <a:t>sono</a:t>
            </a:r>
            <a:r>
              <a:rPr lang="en-US" sz="2800" dirty="0"/>
              <a:t> </a:t>
            </a:r>
            <a:r>
              <a:rPr lang="en-US" sz="2800" dirty="0" err="1"/>
              <a:t>nella</a:t>
            </a:r>
            <a:r>
              <a:rPr lang="en-US" sz="2800" dirty="0"/>
              <a:t>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 </a:t>
            </a:r>
            <a:r>
              <a:rPr lang="en-US" sz="2800" dirty="0" err="1"/>
              <a:t>pagina</a:t>
            </a:r>
            <a:r>
              <a:rPr lang="en-US" sz="2800" dirty="0"/>
              <a:t> di </a:t>
            </a:r>
            <a:r>
              <a:rPr lang="en-US" sz="2800" dirty="0" err="1"/>
              <a:t>discussione</a:t>
            </a:r>
            <a:r>
              <a:rPr lang="en-US" sz="2800" dirty="0"/>
              <a:t> </a:t>
            </a:r>
            <a:r>
              <a:rPr lang="en-US" sz="2800" dirty="0" err="1"/>
              <a:t>nella</a:t>
            </a:r>
            <a:r>
              <a:rPr lang="en-US" sz="2800" dirty="0"/>
              <a:t>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 </a:t>
            </a:r>
            <a:r>
              <a:rPr lang="en-US" sz="2800" dirty="0" err="1"/>
              <a:t>soluzione</a:t>
            </a:r>
            <a:r>
              <a:rPr lang="en-US" sz="2800" dirty="0"/>
              <a:t> del </a:t>
            </a:r>
            <a:r>
              <a:rPr lang="en-US" sz="2800" dirty="0" err="1"/>
              <a:t>compito</a:t>
            </a:r>
            <a:r>
              <a:rPr lang="en-US" sz="2800" dirty="0"/>
              <a:t> </a:t>
            </a:r>
            <a:r>
              <a:rPr lang="en-US" sz="2800" dirty="0" err="1"/>
              <a:t>nella</a:t>
            </a:r>
            <a:r>
              <a:rPr lang="en-US" sz="2800" dirty="0"/>
              <a:t> Slide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soluzione</a:t>
            </a:r>
            <a:r>
              <a:rPr lang="en-US" sz="2800" dirty="0"/>
              <a:t> </a:t>
            </a:r>
            <a:r>
              <a:rPr lang="en-US" sz="2800" dirty="0" err="1"/>
              <a:t>migliore</a:t>
            </a:r>
            <a:r>
              <a:rPr lang="en-US" sz="2800" dirty="0"/>
              <a:t> </a:t>
            </a:r>
            <a:r>
              <a:rPr lang="en-US" sz="2800" dirty="0" err="1"/>
              <a:t>nella</a:t>
            </a:r>
            <a:r>
              <a:rPr lang="en-US" sz="2800" dirty="0"/>
              <a:t> Slide 11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ANDARE DRITTO: </a:t>
            </a:r>
            <a:r>
              <a:rPr lang="en-US" dirty="0" err="1"/>
              <a:t>SecondI</a:t>
            </a:r>
            <a:r>
              <a:rPr lang="en-US" dirty="0"/>
              <a:t> vs. GRADI vs. </a:t>
            </a:r>
            <a:r>
              <a:rPr lang="en-US" dirty="0" err="1"/>
              <a:t>rotaZionI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/>
              <a:t>COMPITO: </a:t>
            </a:r>
            <a:r>
              <a:rPr lang="en-US" dirty="0" err="1"/>
              <a:t>Muovere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partenza</a:t>
            </a:r>
            <a:r>
              <a:rPr lang="en-US" dirty="0"/>
              <a:t> a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arrivo</a:t>
            </a:r>
            <a:r>
              <a:rPr lang="en-US" dirty="0"/>
              <a:t> (1) e </a:t>
            </a:r>
            <a:r>
              <a:rPr lang="en-US" dirty="0" err="1"/>
              <a:t>tornare</a:t>
            </a:r>
            <a:r>
              <a:rPr lang="en-US" dirty="0"/>
              <a:t> </a:t>
            </a:r>
            <a:r>
              <a:rPr lang="en-US" dirty="0" err="1"/>
              <a:t>indietro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partenza</a:t>
            </a:r>
            <a:r>
              <a:rPr lang="en-US" dirty="0"/>
              <a:t> (2).</a:t>
            </a:r>
          </a:p>
          <a:p>
            <a:r>
              <a:rPr lang="en-US" dirty="0" err="1"/>
              <a:t>Prova</a:t>
            </a:r>
            <a:r>
              <a:rPr lang="en-US" dirty="0"/>
              <a:t> la </a:t>
            </a:r>
            <a:r>
              <a:rPr lang="en-US" dirty="0" err="1"/>
              <a:t>modalità</a:t>
            </a:r>
            <a:r>
              <a:rPr lang="en-US" dirty="0"/>
              <a:t> SECONDI, GRADI o ROTAZIONI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aggiusta</a:t>
            </a:r>
            <a:r>
              <a:rPr lang="en-US" dirty="0"/>
              <a:t> la </a:t>
            </a:r>
            <a:r>
              <a:rPr lang="en-US" dirty="0" err="1"/>
              <a:t>durata</a:t>
            </a:r>
            <a:r>
              <a:rPr lang="en-US" dirty="0"/>
              <a:t> o la </a:t>
            </a:r>
            <a:r>
              <a:rPr lang="en-US" dirty="0" err="1"/>
              <a:t>distanza</a:t>
            </a:r>
            <a:endParaRPr lang="en-US" dirty="0"/>
          </a:p>
          <a:p>
            <a:r>
              <a:rPr lang="en-US" dirty="0" err="1"/>
              <a:t>Prova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</a:t>
            </a:r>
            <a:r>
              <a:rPr lang="en-US" dirty="0" err="1"/>
              <a:t>velocità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8447" y="5776145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PARTENZA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3" y="152718"/>
            <a:ext cx="8719794" cy="1371600"/>
          </a:xfrm>
        </p:spPr>
        <p:txBody>
          <a:bodyPr/>
          <a:lstStyle/>
          <a:p>
            <a:r>
              <a:rPr lang="en-US" dirty="0"/>
              <a:t>DISCUSSIONE SU ANDARE DRITTO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Hai perso molto tempo a provare e controllare?</a:t>
            </a:r>
          </a:p>
          <a:p>
            <a:r>
              <a:rPr lang="it-IT" sz="2400" dirty="0">
                <a:solidFill>
                  <a:srgbClr val="FF0000"/>
                </a:solidFill>
              </a:rPr>
              <a:t>	Sì. Programmando con secondi, rotazioni e gradi 	provando e controllando prende un sacco di tempo 	e fatica.</a:t>
            </a:r>
            <a:endParaRPr lang="en-US" sz="2400" b="1" dirty="0"/>
          </a:p>
          <a:p>
            <a:r>
              <a:rPr lang="en-US" sz="2400" b="1" dirty="0" err="1"/>
              <a:t>Hai</a:t>
            </a:r>
            <a:r>
              <a:rPr lang="en-US" sz="2400" b="1" dirty="0"/>
              <a:t> </a:t>
            </a:r>
            <a:r>
              <a:rPr lang="en-US" sz="2400" b="1" dirty="0" err="1"/>
              <a:t>notato</a:t>
            </a:r>
            <a:r>
              <a:rPr lang="en-US" sz="2400" b="1" dirty="0"/>
              <a:t> se cambia la </a:t>
            </a:r>
            <a:r>
              <a:rPr lang="en-US" sz="2400" b="1" dirty="0" err="1"/>
              <a:t>velocità</a:t>
            </a:r>
            <a:r>
              <a:rPr lang="en-US" sz="2400" b="1" dirty="0"/>
              <a:t>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Si. </a:t>
            </a:r>
            <a:r>
              <a:rPr lang="it-IT" sz="2400" dirty="0">
                <a:solidFill>
                  <a:srgbClr val="FF0000"/>
                </a:solidFill>
              </a:rPr>
              <a:t>Quando ci si sposta in pochi secondi la velocità incide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en-US" sz="2400" b="1" dirty="0"/>
          </a:p>
          <a:p>
            <a:r>
              <a:rPr lang="en-US" sz="2400" b="1" dirty="0" err="1"/>
              <a:t>Pensi</a:t>
            </a:r>
            <a:r>
              <a:rPr lang="en-US" sz="2400" b="1" dirty="0"/>
              <a:t> </a:t>
            </a:r>
            <a:r>
              <a:rPr lang="en-US" sz="2400" b="1" dirty="0" err="1"/>
              <a:t>che</a:t>
            </a:r>
            <a:r>
              <a:rPr lang="en-US" sz="2400" b="1" dirty="0"/>
              <a:t> </a:t>
            </a:r>
            <a:r>
              <a:rPr lang="en-US" sz="2400" b="1" dirty="0" err="1"/>
              <a:t>il</a:t>
            </a:r>
            <a:r>
              <a:rPr lang="en-US" sz="2400" b="1" dirty="0"/>
              <a:t> </a:t>
            </a:r>
            <a:r>
              <a:rPr lang="en-US" sz="2400" b="1" dirty="0" err="1"/>
              <a:t>diametro</a:t>
            </a:r>
            <a:r>
              <a:rPr lang="en-US" sz="2400" b="1" dirty="0"/>
              <a:t> </a:t>
            </a:r>
            <a:r>
              <a:rPr lang="en-US" sz="2400" b="1" dirty="0" err="1"/>
              <a:t>delle</a:t>
            </a:r>
            <a:r>
              <a:rPr lang="en-US" sz="2400" b="1" dirty="0"/>
              <a:t> </a:t>
            </a:r>
            <a:r>
              <a:rPr lang="en-US" sz="2400" b="1" dirty="0" err="1"/>
              <a:t>ruote</a:t>
            </a:r>
            <a:r>
              <a:rPr lang="en-US" sz="2400" b="1" dirty="0"/>
              <a:t> </a:t>
            </a:r>
            <a:r>
              <a:rPr lang="en-US" sz="2400" b="1" dirty="0" err="1"/>
              <a:t>incida</a:t>
            </a:r>
            <a:r>
              <a:rPr lang="en-US" sz="2400" b="1" dirty="0"/>
              <a:t>? </a:t>
            </a:r>
            <a:r>
              <a:rPr lang="en-US" sz="2400" b="1" dirty="0" err="1"/>
              <a:t>Perchè</a:t>
            </a:r>
            <a:r>
              <a:rPr lang="en-US" sz="2400" b="1" dirty="0"/>
              <a:t>?</a:t>
            </a:r>
          </a:p>
          <a:p>
            <a:pPr lvl="1"/>
            <a:r>
              <a:rPr lang="it-IT" sz="2400" dirty="0">
                <a:solidFill>
                  <a:srgbClr val="FF0000"/>
                </a:solidFill>
              </a:rPr>
              <a:t>Il diametro delle ruote influisce sia sui gradi che sulle rotazioni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en-US" sz="2400" b="1" dirty="0"/>
          </a:p>
          <a:p>
            <a:r>
              <a:rPr lang="en-US" sz="2400" b="1" dirty="0" err="1"/>
              <a:t>Pensi</a:t>
            </a:r>
            <a:r>
              <a:rPr lang="en-US" sz="2400" b="1" dirty="0"/>
              <a:t> </a:t>
            </a:r>
            <a:r>
              <a:rPr lang="en-US" sz="2400" b="1" dirty="0" err="1"/>
              <a:t>che</a:t>
            </a:r>
            <a:r>
              <a:rPr lang="en-US" sz="2400" b="1" dirty="0"/>
              <a:t> </a:t>
            </a:r>
            <a:r>
              <a:rPr lang="en-US" sz="2400" b="1" dirty="0" err="1"/>
              <a:t>il</a:t>
            </a:r>
            <a:r>
              <a:rPr lang="en-US" sz="2400" b="1" dirty="0"/>
              <a:t> </a:t>
            </a:r>
            <a:r>
              <a:rPr lang="en-US" sz="2400" b="1" dirty="0" err="1"/>
              <a:t>livello</a:t>
            </a:r>
            <a:r>
              <a:rPr lang="en-US" sz="2400" b="1" dirty="0"/>
              <a:t> di </a:t>
            </a:r>
            <a:r>
              <a:rPr lang="en-US" sz="2400" b="1" dirty="0" err="1"/>
              <a:t>carica</a:t>
            </a:r>
            <a:r>
              <a:rPr lang="en-US" sz="2400" b="1" dirty="0"/>
              <a:t> </a:t>
            </a:r>
            <a:r>
              <a:rPr lang="en-US" sz="2400" b="1" dirty="0" err="1"/>
              <a:t>delle</a:t>
            </a:r>
            <a:r>
              <a:rPr lang="en-US" sz="2400" b="1" dirty="0"/>
              <a:t> </a:t>
            </a:r>
            <a:r>
              <a:rPr lang="en-US" sz="2400" b="1" dirty="0" err="1"/>
              <a:t>batterie</a:t>
            </a:r>
            <a:r>
              <a:rPr lang="en-US" sz="2400" b="1" dirty="0"/>
              <a:t> </a:t>
            </a:r>
            <a:r>
              <a:rPr lang="en-US" sz="2400" b="1" dirty="0" err="1"/>
              <a:t>incida</a:t>
            </a:r>
            <a:r>
              <a:rPr lang="en-US" sz="2400" b="1" dirty="0"/>
              <a:t>? </a:t>
            </a:r>
            <a:r>
              <a:rPr lang="en-US" sz="2400" b="1" dirty="0" err="1"/>
              <a:t>Perchè</a:t>
            </a:r>
            <a:r>
              <a:rPr lang="en-US" sz="2400" b="1" dirty="0"/>
              <a:t>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Si. </a:t>
            </a:r>
            <a:r>
              <a:rPr lang="it-IT" sz="2400" dirty="0">
                <a:solidFill>
                  <a:srgbClr val="FF0000"/>
                </a:solidFill>
              </a:rPr>
              <a:t>Quando ci si sposta in pochi secondi il livello delle batterie cambia la potenza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6378</TotalTime>
  <Words>520</Words>
  <Application>Microsoft Macintosh PowerPoint</Application>
  <PresentationFormat>On-screen Show (4:3)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LEZIONI PER PRINCIPIANTI</vt:lpstr>
      <vt:lpstr>OBIETTIVI DELLE LEZIONI</vt:lpstr>
      <vt:lpstr>IL BLOCCO Move STEERING</vt:lpstr>
      <vt:lpstr>POTENZA POSITIVA E NEGATIVA: AVANTI &amp; INDIETRO</vt:lpstr>
      <vt:lpstr>COME ANDARE DRITTO?</vt:lpstr>
      <vt:lpstr>Esercitazione 1: ANDARE DRITTO (PER 3 SECONDI)</vt:lpstr>
      <vt:lpstr>ISTRUZIONI PER L’INSEGNANTE </vt:lpstr>
      <vt:lpstr>ANDARE DRITTO: SecondI vs. GRADI vs. rotaZionI</vt:lpstr>
      <vt:lpstr>DISCUSSIONE SU ANDARE DRITTO</vt:lpstr>
      <vt:lpstr>SOLUZIONE del’esercitazione</vt:lpstr>
      <vt:lpstr>SOLUZIONE: USARE PORT VIEW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21</cp:revision>
  <cp:lastPrinted>2016-07-04T14:38:40Z</cp:lastPrinted>
  <dcterms:created xsi:type="dcterms:W3CDTF">2014-08-07T02:19:13Z</dcterms:created>
  <dcterms:modified xsi:type="dcterms:W3CDTF">2018-04-07T14:29:56Z</dcterms:modified>
</cp:coreProperties>
</file>