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7"/>
  </p:notesMasterIdLst>
  <p:handoutMasterIdLst>
    <p:handoutMasterId r:id="rId18"/>
  </p:handoutMasterIdLst>
  <p:sldIdLst>
    <p:sldId id="424" r:id="rId4"/>
    <p:sldId id="418" r:id="rId5"/>
    <p:sldId id="414" r:id="rId6"/>
    <p:sldId id="415" r:id="rId7"/>
    <p:sldId id="421" r:id="rId8"/>
    <p:sldId id="411" r:id="rId9"/>
    <p:sldId id="412" r:id="rId10"/>
    <p:sldId id="419" r:id="rId11"/>
    <p:sldId id="420" r:id="rId12"/>
    <p:sldId id="422" r:id="rId13"/>
    <p:sldId id="423" r:id="rId14"/>
    <p:sldId id="413" r:id="rId15"/>
    <p:sldId id="40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D1C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E491-4CE1-4C18-B873-5C95A8DB861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5257-04DD-4923-8B40-98AB47BDA19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33C1-11E1-46CC-A927-36CA2286964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7ECB-4DD0-46F0-AC49-4F6D53CD30F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056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F051-E496-463B-AF7E-8DD693E300D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01B-70F7-4B6F-B781-07CA4952493F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43192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C4E-0AFC-4C36-AFA2-F42E88E7868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978F-7DE5-4636-8A46-8FE4EBFA448F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D63-3AA6-43EC-A4EE-3FE7DA4099C6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3395-3AD4-4F35-A102-9AEC35631044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16C4-5325-478C-A013-68C5313408E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5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B6C-A77A-4888-BF12-4D9E3D42E8E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C14-84B6-4A95-8D0F-20B6442CD818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EA9-0079-4313-B016-27265AAF8AF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7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F08-ECFE-49AE-849E-8DBB112A643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0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6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66E7-2755-40D6-980C-7FD8811FCB1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1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BCC-3279-4B7B-8535-785589D6CBE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E254-64AE-435B-9678-F4351C6CE53D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187-B37B-4CCE-8CC5-E461528B1EDE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A736-D695-4511-B675-B8D47E331C1F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99FB-E814-4600-B465-9434E7C20A38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6F95-711E-4792-9F1F-9B3CEC236A26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74C0-B2B1-4643-BC58-35FEFF3BFC1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F027750-CB8D-4D21-929E-3EE4011D33F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4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Suono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2903" y="5775716"/>
            <a:ext cx="8117227" cy="602769"/>
          </a:xfrm>
        </p:spPr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72" y="861383"/>
            <a:ext cx="5689660" cy="5332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ALL’ ESERCITAZIONE EXTRA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6272" y="3337560"/>
            <a:ext cx="932688" cy="90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Muovi</a:t>
            </a:r>
            <a:r>
              <a:rPr lang="en-US" sz="1400" dirty="0"/>
              <a:t> con </a:t>
            </a:r>
            <a:r>
              <a:rPr lang="en-US" sz="1400" dirty="0" err="1"/>
              <a:t>potenza</a:t>
            </a:r>
            <a:r>
              <a:rPr lang="en-US" sz="1400" dirty="0"/>
              <a:t> 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0168" y="1524318"/>
            <a:ext cx="768096" cy="808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Imposta</a:t>
            </a:r>
            <a:r>
              <a:rPr lang="en-US" sz="1100" dirty="0"/>
              <a:t> </a:t>
            </a:r>
            <a:r>
              <a:rPr lang="en-US" sz="1100" dirty="0" err="1"/>
              <a:t>su</a:t>
            </a:r>
            <a:r>
              <a:rPr lang="en-US" sz="1100" dirty="0"/>
              <a:t> “</a:t>
            </a:r>
            <a:r>
              <a:rPr lang="en-US" sz="1100" dirty="0" err="1"/>
              <a:t>Misura</a:t>
            </a:r>
            <a:r>
              <a:rPr lang="en-US" sz="1100" dirty="0"/>
              <a:t> </a:t>
            </a:r>
            <a:r>
              <a:rPr lang="en-US" sz="1100" dirty="0" err="1"/>
              <a:t>colore</a:t>
            </a:r>
            <a:r>
              <a:rPr lang="en-US" sz="1100" dirty="0"/>
              <a:t>”</a:t>
            </a:r>
          </a:p>
        </p:txBody>
      </p:sp>
      <p:sp>
        <p:nvSpPr>
          <p:cNvPr id="19" name="Rectangle 10"/>
          <p:cNvSpPr/>
          <p:nvPr/>
        </p:nvSpPr>
        <p:spPr>
          <a:xfrm>
            <a:off x="4546600" y="2501392"/>
            <a:ext cx="17322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 Nero, </a:t>
            </a:r>
            <a:r>
              <a:rPr lang="en-US" sz="1200" dirty="0" err="1"/>
              <a:t>suona</a:t>
            </a:r>
            <a:r>
              <a:rPr lang="en-US" sz="1200" dirty="0"/>
              <a:t> “Nero”</a:t>
            </a:r>
          </a:p>
        </p:txBody>
      </p:sp>
      <p:sp>
        <p:nvSpPr>
          <p:cNvPr id="20" name="Rectangle 11"/>
          <p:cNvSpPr/>
          <p:nvPr/>
        </p:nvSpPr>
        <p:spPr>
          <a:xfrm>
            <a:off x="4546600" y="4126857"/>
            <a:ext cx="196596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 </a:t>
            </a:r>
            <a:r>
              <a:rPr lang="en-US" sz="1200" dirty="0" err="1"/>
              <a:t>Rosso</a:t>
            </a:r>
            <a:r>
              <a:rPr lang="en-US" sz="1200" dirty="0"/>
              <a:t>, </a:t>
            </a:r>
            <a:r>
              <a:rPr lang="en-US" sz="1200" dirty="0" err="1"/>
              <a:t>suona</a:t>
            </a:r>
            <a:r>
              <a:rPr lang="en-US" sz="1200" dirty="0"/>
              <a:t> “</a:t>
            </a:r>
            <a:r>
              <a:rPr lang="en-US" sz="1200" dirty="0" err="1"/>
              <a:t>Rosso</a:t>
            </a:r>
            <a:r>
              <a:rPr lang="en-US" sz="1200" dirty="0"/>
              <a:t>”</a:t>
            </a:r>
          </a:p>
        </p:txBody>
      </p:sp>
      <p:sp>
        <p:nvSpPr>
          <p:cNvPr id="21" name="Right Arrow 13"/>
          <p:cNvSpPr/>
          <p:nvPr/>
        </p:nvSpPr>
        <p:spPr>
          <a:xfrm>
            <a:off x="3210560" y="4421100"/>
            <a:ext cx="1848104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Imposta</a:t>
            </a:r>
            <a:r>
              <a:rPr lang="en-US" sz="1200" dirty="0"/>
              <a:t> come default</a:t>
            </a:r>
          </a:p>
        </p:txBody>
      </p:sp>
      <p:sp>
        <p:nvSpPr>
          <p:cNvPr id="22" name="Rectangle 14"/>
          <p:cNvSpPr/>
          <p:nvPr/>
        </p:nvSpPr>
        <p:spPr>
          <a:xfrm>
            <a:off x="4312920" y="6127995"/>
            <a:ext cx="1965960" cy="404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Suona</a:t>
            </a:r>
            <a:r>
              <a:rPr lang="en-US" sz="1100" dirty="0"/>
              <a:t> </a:t>
            </a:r>
            <a:r>
              <a:rPr lang="en-US" sz="1100" dirty="0" err="1"/>
              <a:t>una</a:t>
            </a:r>
            <a:r>
              <a:rPr lang="en-US" sz="1100" dirty="0"/>
              <a:t> nota per </a:t>
            </a:r>
            <a:r>
              <a:rPr lang="en-US" sz="1100" dirty="0" err="1"/>
              <a:t>ogni</a:t>
            </a:r>
            <a:r>
              <a:rPr lang="en-US" sz="1100" dirty="0"/>
              <a:t> </a:t>
            </a:r>
            <a:r>
              <a:rPr lang="en-US" sz="1100" dirty="0" err="1"/>
              <a:t>altro</a:t>
            </a:r>
            <a:r>
              <a:rPr lang="en-US" sz="1100" dirty="0"/>
              <a:t> </a:t>
            </a:r>
            <a:r>
              <a:rPr lang="en-US" sz="1100" dirty="0" err="1"/>
              <a:t>colore</a:t>
            </a:r>
            <a:endParaRPr lang="en-US" sz="1100" dirty="0"/>
          </a:p>
        </p:txBody>
      </p:sp>
      <p:sp>
        <p:nvSpPr>
          <p:cNvPr id="23" name="Rectangle 15"/>
          <p:cNvSpPr/>
          <p:nvPr/>
        </p:nvSpPr>
        <p:spPr>
          <a:xfrm>
            <a:off x="7261945" y="3363841"/>
            <a:ext cx="87742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 </a:t>
            </a:r>
            <a:r>
              <a:rPr lang="en-US" sz="1600" dirty="0" err="1"/>
              <a:t>infinito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65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ESERCITAZIONI ADDIZIONALI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Aggiungi altri colori per lo </a:t>
            </a:r>
            <a:r>
              <a:rPr lang="it-IT" dirty="0" err="1"/>
              <a:t>switch</a:t>
            </a:r>
            <a:r>
              <a:rPr lang="it-IT" dirty="0"/>
              <a:t> in modo che il robot passando sopra altri colori, dica "verde", "blu", "giallo", </a:t>
            </a:r>
            <a:r>
              <a:rPr lang="it-IT" dirty="0" err="1"/>
              <a:t>ecc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 in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fermi</a:t>
            </a:r>
            <a:r>
              <a:rPr lang="en-US" dirty="0"/>
              <a:t> </a:t>
            </a:r>
            <a:r>
              <a:rPr lang="en-US" dirty="0" err="1"/>
              <a:t>dopo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ha </a:t>
            </a:r>
            <a:r>
              <a:rPr lang="en-US" dirty="0" err="1"/>
              <a:t>riconosciuto</a:t>
            </a:r>
            <a:r>
              <a:rPr lang="en-US" dirty="0"/>
              <a:t> 5 </a:t>
            </a:r>
            <a:r>
              <a:rPr lang="en-US" dirty="0" err="1"/>
              <a:t>colori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520"/>
            <a:ext cx="8245474" cy="4886643"/>
          </a:xfrm>
        </p:spPr>
        <p:txBody>
          <a:bodyPr/>
          <a:lstStyle/>
          <a:p>
            <a:r>
              <a:rPr lang="it-IT" altLang="en-US" dirty="0"/>
              <a:t>Perché si potrebbe desiderare di sapere come utilizzare il blocco di suono?</a:t>
            </a:r>
          </a:p>
          <a:p>
            <a:r>
              <a:rPr lang="it-IT" altLang="en-US" dirty="0"/>
              <a:t>Si potrebbe desiderare di sapere in quale parte del codice vi trovate. Vedere lezione sul </a:t>
            </a:r>
            <a:r>
              <a:rPr lang="it-IT" altLang="en-US" dirty="0" err="1"/>
              <a:t>Debug</a:t>
            </a:r>
            <a:r>
              <a:rPr lang="it-IT" altLang="en-US" dirty="0"/>
              <a:t> livello Intermedio</a:t>
            </a:r>
          </a:p>
          <a:p>
            <a:r>
              <a:rPr lang="it-IT" altLang="en-US" dirty="0"/>
              <a:t>Il blocco sound è un modo divertente per aggiungere emozione al vostro robot</a:t>
            </a:r>
          </a:p>
          <a:p>
            <a:r>
              <a:rPr lang="it-IT" altLang="en-US" dirty="0"/>
              <a:t>È possibile utilizzare i suoni per interagire con l'utente in un gioco dicendo "buon lavoro", "game over", etc.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creato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 dirty="0" err="1"/>
              <a:t>Comis</a:t>
            </a:r>
            <a:endParaRPr lang="en-US" sz="1800"/>
          </a:p>
          <a:p>
            <a:br>
              <a:rPr lang="en-US" sz="1800" b="0" dirty="0"/>
            </a:br>
            <a:endParaRPr lang="en-US" sz="18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3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Suoni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Capire</a:t>
            </a:r>
            <a:r>
              <a:rPr lang="en-US" dirty="0"/>
              <a:t>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Suoni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utile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programmazione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Il Sound Block </a:t>
            </a:r>
            <a:r>
              <a:rPr lang="en-US" b="0" dirty="0" err="1"/>
              <a:t>esegue</a:t>
            </a:r>
            <a:r>
              <a:rPr lang="en-US" b="0" dirty="0"/>
              <a:t> </a:t>
            </a:r>
            <a:r>
              <a:rPr lang="en-US" b="0" dirty="0" err="1"/>
              <a:t>suoni</a:t>
            </a:r>
            <a:r>
              <a:rPr lang="en-US" b="0" dirty="0"/>
              <a:t> dell’EV3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Puoi</a:t>
            </a:r>
            <a:r>
              <a:rPr lang="en-US" b="0" dirty="0"/>
              <a:t> </a:t>
            </a:r>
            <a:r>
              <a:rPr lang="en-US" b="0" dirty="0" err="1"/>
              <a:t>eseguire</a:t>
            </a:r>
            <a:r>
              <a:rPr lang="en-US" b="0" dirty="0"/>
              <a:t> file, </a:t>
            </a:r>
            <a:r>
              <a:rPr lang="en-US" b="0" dirty="0" err="1"/>
              <a:t>suoni</a:t>
            </a:r>
            <a:r>
              <a:rPr lang="en-US" b="0" dirty="0"/>
              <a:t> e note </a:t>
            </a:r>
            <a:r>
              <a:rPr lang="en-US" b="0" dirty="0" err="1"/>
              <a:t>vocali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Si </a:t>
            </a:r>
            <a:r>
              <a:rPr lang="en-US" b="0" dirty="0" err="1"/>
              <a:t>trova</a:t>
            </a:r>
            <a:r>
              <a:rPr lang="en-US" b="0" dirty="0"/>
              <a:t> </a:t>
            </a:r>
            <a:r>
              <a:rPr lang="en-US" b="0" dirty="0" err="1"/>
              <a:t>nella</a:t>
            </a:r>
            <a:r>
              <a:rPr lang="en-US" b="0" dirty="0"/>
              <a:t> </a:t>
            </a:r>
            <a:r>
              <a:rPr lang="en-US" b="0" dirty="0" err="1"/>
              <a:t>scheda</a:t>
            </a:r>
            <a:r>
              <a:rPr lang="en-US" b="0" dirty="0"/>
              <a:t> </a:t>
            </a:r>
            <a:r>
              <a:rPr lang="en-US" b="0" dirty="0" err="1"/>
              <a:t>verde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668" y="1399668"/>
            <a:ext cx="3310225" cy="4111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081" y="1913471"/>
            <a:ext cx="2373397" cy="34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ALTRO SUL BLOCCO SOUNDS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04754"/>
            <a:ext cx="5660136" cy="480269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Quattro </a:t>
            </a:r>
            <a:r>
              <a:rPr lang="en-US" altLang="en-US" sz="2400" dirty="0" err="1"/>
              <a:t>Modalità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Stop</a:t>
            </a:r>
          </a:p>
          <a:p>
            <a:pPr marL="800100" lvl="1" indent="-342900"/>
            <a:r>
              <a:rPr lang="en-US" altLang="en-US" sz="2400" dirty="0" err="1"/>
              <a:t>Ferma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l’esecuzione</a:t>
            </a:r>
            <a:r>
              <a:rPr lang="en-US" altLang="en-US" sz="2400" dirty="0"/>
              <a:t> di un </a:t>
            </a:r>
            <a:r>
              <a:rPr lang="en-US" altLang="en-US" sz="2400" dirty="0" err="1"/>
              <a:t>suono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Play File</a:t>
            </a:r>
          </a:p>
          <a:p>
            <a:pPr marL="800100" lvl="1" indent="-342900"/>
            <a:r>
              <a:rPr lang="en-US" altLang="en-US" sz="2400" dirty="0" err="1"/>
              <a:t>Esegue</a:t>
            </a:r>
            <a:r>
              <a:rPr lang="en-US" altLang="en-US" sz="2400" dirty="0"/>
              <a:t> un file di </a:t>
            </a:r>
            <a:r>
              <a:rPr lang="en-US" altLang="en-US" sz="2400" dirty="0" err="1"/>
              <a:t>suono</a:t>
            </a:r>
            <a:r>
              <a:rPr lang="en-US" altLang="en-US" sz="2400" dirty="0"/>
              <a:t> .</a:t>
            </a:r>
            <a:r>
              <a:rPr lang="en-US" altLang="en-US" sz="2400" dirty="0" err="1"/>
              <a:t>rsf</a:t>
            </a:r>
            <a:r>
              <a:rPr lang="en-US" altLang="en-US" sz="2400" dirty="0"/>
              <a:t> </a:t>
            </a:r>
          </a:p>
          <a:p>
            <a:pPr marL="800100" lvl="1" indent="-342900"/>
            <a:r>
              <a:rPr lang="en-US" altLang="en-US" sz="2400" dirty="0"/>
              <a:t>Si </a:t>
            </a:r>
            <a:r>
              <a:rPr lang="en-US" altLang="en-US" sz="2400" dirty="0" err="1"/>
              <a:t>usa</a:t>
            </a:r>
            <a:r>
              <a:rPr lang="en-US" altLang="en-US" sz="2400" dirty="0"/>
              <a:t> per </a:t>
            </a:r>
            <a:r>
              <a:rPr lang="en-US" altLang="en-US" sz="2400" dirty="0" err="1"/>
              <a:t>eseguire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suono</a:t>
            </a:r>
            <a:r>
              <a:rPr lang="en-US" altLang="en-US" sz="2400" dirty="0"/>
              <a:t> (per </a:t>
            </a:r>
            <a:r>
              <a:rPr lang="en-US" altLang="en-US" sz="2400" dirty="0" err="1"/>
              <a:t>es</a:t>
            </a:r>
            <a:r>
              <a:rPr lang="en-US" altLang="en-US" sz="2400" dirty="0"/>
              <a:t>. Hello)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Play Tone</a:t>
            </a:r>
          </a:p>
          <a:p>
            <a:pPr marL="800100" lvl="1" indent="-342900"/>
            <a:r>
              <a:rPr lang="en-US" altLang="en-US" sz="2400" dirty="0" err="1"/>
              <a:t>Suona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nota musicale (per </a:t>
            </a:r>
            <a:r>
              <a:rPr lang="en-US" altLang="en-US" sz="2400" dirty="0" err="1"/>
              <a:t>es</a:t>
            </a:r>
            <a:r>
              <a:rPr lang="en-US" altLang="en-US" sz="2400" dirty="0"/>
              <a:t>. Re, Re#)</a:t>
            </a:r>
          </a:p>
          <a:p>
            <a:pPr marL="800100" lvl="1" indent="-342900"/>
            <a:r>
              <a:rPr lang="en-US" altLang="en-US" sz="2400" dirty="0" err="1"/>
              <a:t>Inoltre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suona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qualsiasi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frequenza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tramite</a:t>
            </a:r>
            <a:r>
              <a:rPr lang="en-US" altLang="en-US" sz="2400" dirty="0"/>
              <a:t> un </a:t>
            </a:r>
            <a:r>
              <a:rPr lang="en-US" altLang="en-US" sz="2400" dirty="0" err="1"/>
              <a:t>cavo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dati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Play Note</a:t>
            </a:r>
          </a:p>
          <a:p>
            <a:pPr marL="800100" lvl="1" indent="-342900"/>
            <a:r>
              <a:rPr lang="en-US" altLang="en-US" sz="2400" dirty="0" err="1"/>
              <a:t>Suona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nota </a:t>
            </a:r>
            <a:r>
              <a:rPr lang="en-US" altLang="en-US" sz="2400" dirty="0" err="1"/>
              <a:t>sulla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tastiera</a:t>
            </a:r>
            <a:r>
              <a:rPr lang="en-US" altLang="en-US" sz="2400" dirty="0"/>
              <a:t> del pianoforte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23" y="1509776"/>
            <a:ext cx="815411" cy="94496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23" y="2642027"/>
            <a:ext cx="1379340" cy="93734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23" y="4002230"/>
            <a:ext cx="1973751" cy="110499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23" y="5186807"/>
            <a:ext cx="192802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8" y="1233468"/>
            <a:ext cx="1379340" cy="937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0120" y="2937056"/>
            <a:ext cx="680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Volume del </a:t>
            </a:r>
            <a:r>
              <a:rPr lang="en-US" dirty="0" err="1"/>
              <a:t>suono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Aspetta</a:t>
            </a:r>
            <a:r>
              <a:rPr lang="en-US" dirty="0"/>
              <a:t> la fine del </a:t>
            </a:r>
            <a:r>
              <a:rPr lang="en-US" dirty="0" err="1"/>
              <a:t>suono</a:t>
            </a:r>
            <a:r>
              <a:rPr lang="en-US" dirty="0"/>
              <a:t> prima di </a:t>
            </a:r>
            <a:r>
              <a:rPr lang="en-US" dirty="0" err="1"/>
              <a:t>ripartire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Nome del file audio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Frequenza</a:t>
            </a:r>
            <a:r>
              <a:rPr lang="en-US" dirty="0"/>
              <a:t>/Note del </a:t>
            </a:r>
            <a:r>
              <a:rPr lang="en-US" dirty="0" err="1"/>
              <a:t>suono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Durata</a:t>
            </a:r>
            <a:r>
              <a:rPr lang="en-US" dirty="0"/>
              <a:t> del </a:t>
            </a:r>
            <a:r>
              <a:rPr lang="en-US" dirty="0" err="1"/>
              <a:t>suono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Nota di pianoforte da </a:t>
            </a:r>
            <a:r>
              <a:rPr lang="en-US" dirty="0" err="1"/>
              <a:t>eseguire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74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770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2928" y="93537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77605" y="1149640"/>
            <a:ext cx="1973751" cy="1230478"/>
            <a:chOff x="2877605" y="1149640"/>
            <a:chExt cx="1973751" cy="1230478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7605" y="1149640"/>
              <a:ext cx="1973751" cy="11049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37091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8587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998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494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47193" y="1200684"/>
            <a:ext cx="1928027" cy="1224380"/>
            <a:chOff x="5839057" y="1304707"/>
            <a:chExt cx="1928027" cy="1224380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57" y="1304707"/>
              <a:ext cx="1928027" cy="102878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0381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877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9288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0784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63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ESERCITAZIONE SU BLOCCO SUONO </a:t>
            </a:r>
            <a:r>
              <a:rPr lang="en-US" altLang="en-US" dirty="0"/>
              <a:t>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Scrivere</a:t>
            </a:r>
            <a:r>
              <a:rPr lang="en-US" altLang="en-US" dirty="0"/>
              <a:t> un </a:t>
            </a:r>
            <a:r>
              <a:rPr lang="en-US" altLang="en-US" dirty="0" err="1"/>
              <a:t>programma</a:t>
            </a:r>
            <a:r>
              <a:rPr lang="en-US" altLang="en-US" dirty="0"/>
              <a:t> </a:t>
            </a:r>
            <a:r>
              <a:rPr lang="en-US" altLang="en-US" dirty="0" err="1"/>
              <a:t>che</a:t>
            </a:r>
            <a:r>
              <a:rPr lang="en-US" altLang="en-US" dirty="0"/>
              <a:t> </a:t>
            </a:r>
            <a:r>
              <a:rPr lang="en-US" altLang="en-US" dirty="0" err="1"/>
              <a:t>suoni</a:t>
            </a:r>
            <a:r>
              <a:rPr lang="en-US" altLang="en-US" dirty="0"/>
              <a:t> “Hello” </a:t>
            </a:r>
            <a:r>
              <a:rPr lang="en-US" altLang="en-US" dirty="0" err="1"/>
              <a:t>quando</a:t>
            </a:r>
            <a:r>
              <a:rPr lang="en-US" altLang="en-US" dirty="0"/>
              <a:t> </a:t>
            </a:r>
            <a:r>
              <a:rPr lang="en-US" altLang="en-US" dirty="0" err="1"/>
              <a:t>viene</a:t>
            </a:r>
            <a:r>
              <a:rPr lang="en-US" altLang="en-US" dirty="0"/>
              <a:t> </a:t>
            </a:r>
            <a:r>
              <a:rPr lang="en-US" altLang="en-US" dirty="0" err="1"/>
              <a:t>premuto</a:t>
            </a:r>
            <a:r>
              <a:rPr lang="en-US" altLang="en-US" dirty="0"/>
              <a:t> </a:t>
            </a:r>
            <a:r>
              <a:rPr lang="en-US" altLang="en-US" dirty="0" err="1"/>
              <a:t>il</a:t>
            </a:r>
            <a:r>
              <a:rPr lang="en-US" altLang="en-US" dirty="0"/>
              <a:t> </a:t>
            </a:r>
            <a:r>
              <a:rPr lang="en-US" altLang="en-US" dirty="0" err="1"/>
              <a:t>sensore</a:t>
            </a:r>
            <a:r>
              <a:rPr lang="en-US" altLang="en-US" dirty="0"/>
              <a:t> al </a:t>
            </a:r>
            <a:r>
              <a:rPr lang="en-US" altLang="en-US" dirty="0" err="1"/>
              <a:t>tocco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Suggerimenti</a:t>
            </a:r>
            <a:r>
              <a:rPr lang="en-US" altLang="en-US" dirty="0"/>
              <a:t>:</a:t>
            </a:r>
          </a:p>
          <a:p>
            <a:pPr marL="800100" lvl="1" indent="-342900"/>
            <a:r>
              <a:rPr lang="en-US" altLang="en-US" dirty="0" err="1"/>
              <a:t>Dovrai</a:t>
            </a:r>
            <a:r>
              <a:rPr lang="en-US" altLang="en-US" dirty="0"/>
              <a:t> </a:t>
            </a:r>
            <a:r>
              <a:rPr lang="en-US" altLang="en-US" dirty="0" err="1"/>
              <a:t>usare</a:t>
            </a:r>
            <a:r>
              <a:rPr lang="en-US" altLang="en-US" dirty="0"/>
              <a:t> </a:t>
            </a:r>
            <a:r>
              <a:rPr lang="en-US" altLang="en-US" dirty="0" err="1"/>
              <a:t>il</a:t>
            </a:r>
            <a:r>
              <a:rPr lang="en-US" altLang="en-US" dirty="0"/>
              <a:t> </a:t>
            </a:r>
            <a:r>
              <a:rPr lang="en-US" altLang="en-US" dirty="0" err="1"/>
              <a:t>blocco</a:t>
            </a:r>
            <a:r>
              <a:rPr lang="en-US" altLang="en-US" dirty="0"/>
              <a:t> Wait</a:t>
            </a:r>
          </a:p>
          <a:p>
            <a:pPr marL="800100" lvl="1" indent="-342900"/>
            <a:r>
              <a:rPr lang="en-US" altLang="en-US" dirty="0" err="1"/>
              <a:t>Dovrai</a:t>
            </a:r>
            <a:r>
              <a:rPr lang="en-US" altLang="en-US" dirty="0"/>
              <a:t> </a:t>
            </a:r>
            <a:r>
              <a:rPr lang="en-US" altLang="en-US" dirty="0" err="1"/>
              <a:t>usare</a:t>
            </a:r>
            <a:r>
              <a:rPr lang="en-US" altLang="en-US" dirty="0"/>
              <a:t> </a:t>
            </a:r>
            <a:r>
              <a:rPr lang="en-US" altLang="en-US" dirty="0" err="1"/>
              <a:t>il</a:t>
            </a:r>
            <a:r>
              <a:rPr lang="en-US" altLang="en-US" dirty="0"/>
              <a:t> </a:t>
            </a:r>
            <a:r>
              <a:rPr lang="en-US" altLang="en-US" dirty="0" err="1"/>
              <a:t>blocco</a:t>
            </a:r>
            <a:r>
              <a:rPr lang="en-US" altLang="en-US" dirty="0"/>
              <a:t> </a:t>
            </a:r>
            <a:r>
              <a:rPr lang="en-US" altLang="en-US" dirty="0" err="1"/>
              <a:t>Suono</a:t>
            </a:r>
            <a:r>
              <a:rPr lang="en-US" altLang="en-US" dirty="0"/>
              <a:t> in </a:t>
            </a:r>
            <a:r>
              <a:rPr lang="en-US" altLang="en-US" dirty="0" err="1"/>
              <a:t>modalità</a:t>
            </a:r>
            <a:r>
              <a:rPr lang="en-US" altLang="en-US" dirty="0"/>
              <a:t>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/>
              <a:t>SOLUZIONE ALL’ESERCIZIO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55" y="2301355"/>
            <a:ext cx="6817009" cy="2653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8224" y="1781715"/>
            <a:ext cx="2185416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Aspetta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tocco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8040" y="1879569"/>
            <a:ext cx="2862072" cy="51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Suona</a:t>
            </a:r>
            <a:r>
              <a:rPr lang="en-US" dirty="0"/>
              <a:t> “Hello”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ESERCITAZIONE SU BLOCCO SUONO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Prendi il tuo robot e posizionalo su colori diversi. Controlla se il sensore di colore legge nero. Se è così, il robot deve dire "nero". Se il sensore di colore vede rosso, il robot deve dire "rosso"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esegui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nota a </a:t>
            </a:r>
            <a:r>
              <a:rPr lang="en-US" dirty="0" err="1"/>
              <a:t>scelta</a:t>
            </a:r>
            <a:r>
              <a:rPr lang="en-US" dirty="0"/>
              <a:t> per 0,01 secondi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Assicurati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suono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</a:t>
            </a:r>
            <a:r>
              <a:rPr lang="en-US" dirty="0" err="1"/>
              <a:t>completato</a:t>
            </a:r>
            <a:r>
              <a:rPr lang="en-US" dirty="0"/>
              <a:t> prima di </a:t>
            </a:r>
            <a:r>
              <a:rPr lang="en-US" dirty="0" err="1"/>
              <a:t>ricominciare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Ripeti</a:t>
            </a:r>
            <a:r>
              <a:rPr lang="en-US" dirty="0"/>
              <a:t> </a:t>
            </a:r>
            <a:r>
              <a:rPr lang="en-US" dirty="0" err="1"/>
              <a:t>all’infinito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Esercitazione</a:t>
            </a:r>
            <a:r>
              <a:rPr lang="en-US" dirty="0"/>
              <a:t> extra: </a:t>
            </a:r>
            <a:r>
              <a:rPr lang="en-US" dirty="0" err="1"/>
              <a:t>Puoi</a:t>
            </a:r>
            <a:r>
              <a:rPr lang="en-US" dirty="0"/>
              <a:t> far fare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sopra</a:t>
            </a:r>
            <a:r>
              <a:rPr lang="en-US" dirty="0"/>
              <a:t>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muove</a:t>
            </a:r>
            <a:r>
              <a:rPr lang="en-US" dirty="0"/>
              <a:t>? </a:t>
            </a:r>
            <a:r>
              <a:rPr lang="it-IT" dirty="0"/>
              <a:t>Il robot può usare diversi colori per testare il codice?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58240"/>
            <a:ext cx="4429845" cy="5280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ALL’ESERCITAZIONE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32888" y="1645920"/>
            <a:ext cx="768096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Imposta</a:t>
            </a:r>
            <a:r>
              <a:rPr lang="en-US" sz="1100" dirty="0"/>
              <a:t> </a:t>
            </a:r>
            <a:r>
              <a:rPr lang="en-US" sz="1100" dirty="0" err="1"/>
              <a:t>su</a:t>
            </a:r>
            <a:r>
              <a:rPr lang="en-US" sz="1100" dirty="0"/>
              <a:t> </a:t>
            </a:r>
            <a:r>
              <a:rPr lang="en-US" sz="1100" dirty="0" err="1"/>
              <a:t>Misura</a:t>
            </a:r>
            <a:r>
              <a:rPr lang="en-US" sz="1100" dirty="0"/>
              <a:t> </a:t>
            </a:r>
            <a:r>
              <a:rPr lang="en-US" sz="1100" dirty="0" err="1"/>
              <a:t>Colore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003800" y="2450592"/>
            <a:ext cx="17322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 Nero, </a:t>
            </a:r>
            <a:r>
              <a:rPr lang="en-US" sz="1200" dirty="0" err="1"/>
              <a:t>suona</a:t>
            </a:r>
            <a:r>
              <a:rPr lang="en-US" sz="1200" dirty="0"/>
              <a:t> “Nero”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3800" y="4076057"/>
            <a:ext cx="196596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 </a:t>
            </a:r>
            <a:r>
              <a:rPr lang="en-US" sz="1200" dirty="0" err="1"/>
              <a:t>Rosso</a:t>
            </a:r>
            <a:r>
              <a:rPr lang="en-US" sz="1200" dirty="0"/>
              <a:t>, </a:t>
            </a:r>
            <a:r>
              <a:rPr lang="en-US" sz="1200" dirty="0" err="1"/>
              <a:t>suona</a:t>
            </a:r>
            <a:r>
              <a:rPr lang="en-US" sz="1200" dirty="0"/>
              <a:t> “</a:t>
            </a:r>
            <a:r>
              <a:rPr lang="en-US" sz="1200" dirty="0" err="1"/>
              <a:t>Rosso</a:t>
            </a:r>
            <a:r>
              <a:rPr lang="en-US" sz="1200" dirty="0"/>
              <a:t>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2520" y="6077195"/>
            <a:ext cx="1965960" cy="404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Suona</a:t>
            </a:r>
            <a:r>
              <a:rPr lang="en-US" sz="1100" dirty="0"/>
              <a:t> </a:t>
            </a:r>
            <a:r>
              <a:rPr lang="en-US" sz="1100" dirty="0" err="1"/>
              <a:t>una</a:t>
            </a:r>
            <a:r>
              <a:rPr lang="en-US" sz="1100" dirty="0"/>
              <a:t> nota per </a:t>
            </a:r>
            <a:r>
              <a:rPr lang="en-US" sz="1100" dirty="0" err="1"/>
              <a:t>ogni</a:t>
            </a:r>
            <a:r>
              <a:rPr lang="en-US" sz="1100" dirty="0"/>
              <a:t> </a:t>
            </a:r>
            <a:r>
              <a:rPr lang="en-US" sz="1100" dirty="0" err="1"/>
              <a:t>altro</a:t>
            </a:r>
            <a:r>
              <a:rPr lang="en-US" sz="1100" dirty="0"/>
              <a:t> </a:t>
            </a:r>
            <a:r>
              <a:rPr lang="en-US" sz="1100" dirty="0" err="1"/>
              <a:t>colore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601545" y="3313041"/>
            <a:ext cx="87742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 </a:t>
            </a:r>
            <a:r>
              <a:rPr lang="en-US" sz="1600" dirty="0" err="1"/>
              <a:t>infinito</a:t>
            </a:r>
            <a:endParaRPr lang="en-US" sz="1600" dirty="0"/>
          </a:p>
        </p:txBody>
      </p:sp>
      <p:sp>
        <p:nvSpPr>
          <p:cNvPr id="13" name="Right Arrow 13"/>
          <p:cNvSpPr/>
          <p:nvPr/>
        </p:nvSpPr>
        <p:spPr>
          <a:xfrm>
            <a:off x="1492504" y="4170879"/>
            <a:ext cx="1848104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Imposta</a:t>
            </a:r>
            <a:r>
              <a:rPr lang="en-US" sz="1200" dirty="0"/>
              <a:t> come default</a:t>
            </a:r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6457</TotalTime>
  <Words>666</Words>
  <Application>Microsoft Macintosh PowerPoint</Application>
  <PresentationFormat>On-screen Show (4:3)</PresentationFormat>
  <Paragraphs>110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LEZIONI PER PRINCIPIANTI</vt:lpstr>
      <vt:lpstr>OBIETTIVI DELLA LEZIONE</vt:lpstr>
      <vt:lpstr>Sound Block</vt:lpstr>
      <vt:lpstr>ALTRO SUL BLOCCO SOUNDS</vt:lpstr>
      <vt:lpstr>Input</vt:lpstr>
      <vt:lpstr>ESERCITAZIONE SU BLOCCO SUONO 1</vt:lpstr>
      <vt:lpstr>SOLUZIONE ALL’ESERCIZIO 1</vt:lpstr>
      <vt:lpstr>ESERCITAZIONE SU BLOCCO SUONO 2</vt:lpstr>
      <vt:lpstr>SOLUZIONE ALL’ESERCITAZIONE 2</vt:lpstr>
      <vt:lpstr>SOLUZIONE ALL’ ESERCITAZIONE EXTRA</vt:lpstr>
      <vt:lpstr>ESERCITAZIONI ADDIZIONALI</vt:lpstr>
      <vt:lpstr>Discussione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GIUCO</dc:creator>
  <cp:lastModifiedBy>Sanjay Seshan</cp:lastModifiedBy>
  <cp:revision>39</cp:revision>
  <cp:lastPrinted>2016-07-04T19:55:42Z</cp:lastPrinted>
  <dcterms:created xsi:type="dcterms:W3CDTF">2014-08-07T02:19:13Z</dcterms:created>
  <dcterms:modified xsi:type="dcterms:W3CDTF">2018-04-07T14:30:25Z</dcterms:modified>
</cp:coreProperties>
</file>