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7" r:id="rId10"/>
    <p:sldId id="423" r:id="rId11"/>
    <p:sldId id="424" r:id="rId12"/>
    <p:sldId id="425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suoni</a:t>
            </a:r>
            <a:r>
              <a:rPr lang="en-US" dirty="0"/>
              <a:t> 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personalizzati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AGGIUNGERE SUONI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/>
              <a:t>PASSO 5: </a:t>
            </a:r>
            <a:r>
              <a:rPr lang="en-US" dirty="0" err="1"/>
              <a:t>Salvare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PASSO 6: Il </a:t>
            </a:r>
            <a:r>
              <a:rPr lang="en-US" dirty="0" err="1"/>
              <a:t>suono</a:t>
            </a:r>
            <a:r>
              <a:rPr lang="en-US" dirty="0"/>
              <a:t> </a:t>
            </a:r>
            <a:r>
              <a:rPr lang="en-US" dirty="0" err="1"/>
              <a:t>apparirà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Sounds</a:t>
            </a:r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 dirty="0" err="1"/>
              <a:t>Comis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sotto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licenza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I </a:t>
            </a:r>
            <a:r>
              <a:rPr lang="en-US" dirty="0" err="1"/>
              <a:t>blocchi</a:t>
            </a:r>
            <a:r>
              <a:rPr lang="en-US" dirty="0"/>
              <a:t> Display e Sound per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immagini</a:t>
            </a:r>
            <a:r>
              <a:rPr lang="en-US" dirty="0"/>
              <a:t> e </a:t>
            </a:r>
            <a:r>
              <a:rPr lang="en-US" dirty="0" err="1"/>
              <a:t>suoni</a:t>
            </a:r>
            <a:r>
              <a:rPr lang="en-US" dirty="0"/>
              <a:t> in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AGGIUNGERE IMMAGINI PERSONALIZZATE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/>
              <a:t>PASSO 1: </a:t>
            </a:r>
            <a:r>
              <a:rPr lang="en-US" dirty="0" err="1"/>
              <a:t>Selezionare</a:t>
            </a:r>
            <a:r>
              <a:rPr lang="en-US" dirty="0"/>
              <a:t> Image Editor dal Menu Note di EV3:  </a:t>
            </a:r>
          </a:p>
          <a:p>
            <a:r>
              <a:rPr lang="en-US" b="0" dirty="0" err="1"/>
              <a:t>L’Image</a:t>
            </a:r>
            <a:r>
              <a:rPr lang="en-US" b="0" dirty="0"/>
              <a:t> Editor </a:t>
            </a:r>
            <a:r>
              <a:rPr lang="en-US" b="0" dirty="0" err="1"/>
              <a:t>può</a:t>
            </a:r>
            <a:r>
              <a:rPr lang="en-US" b="0" dirty="0"/>
              <a:t> </a:t>
            </a:r>
            <a:r>
              <a:rPr lang="en-US" b="0" dirty="0" err="1"/>
              <a:t>aprire</a:t>
            </a:r>
            <a:r>
              <a:rPr lang="en-US" b="0" dirty="0"/>
              <a:t> file</a:t>
            </a:r>
            <a:r>
              <a:rPr lang="en-US" dirty="0"/>
              <a:t> </a:t>
            </a:r>
            <a:r>
              <a:rPr lang="en-US" b="0" dirty="0"/>
              <a:t>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e .bmp. Le </a:t>
            </a:r>
            <a:r>
              <a:rPr lang="en-US" b="0" dirty="0" err="1"/>
              <a:t>immagini</a:t>
            </a:r>
            <a:r>
              <a:rPr lang="en-US" b="0" dirty="0"/>
              <a:t> a </a:t>
            </a:r>
            <a:r>
              <a:rPr lang="en-US" b="0" dirty="0" err="1"/>
              <a:t>colori</a:t>
            </a:r>
            <a:r>
              <a:rPr lang="en-US" b="0" dirty="0"/>
              <a:t> </a:t>
            </a:r>
            <a:r>
              <a:rPr lang="en-US" b="0" dirty="0" err="1"/>
              <a:t>vengono</a:t>
            </a:r>
            <a:r>
              <a:rPr lang="en-US" b="0" dirty="0"/>
              <a:t> </a:t>
            </a:r>
            <a:r>
              <a:rPr lang="en-US" b="0" dirty="0" err="1"/>
              <a:t>automaticamente</a:t>
            </a:r>
            <a:r>
              <a:rPr lang="en-US" b="0" dirty="0"/>
              <a:t> </a:t>
            </a:r>
            <a:r>
              <a:rPr lang="en-US" b="0" dirty="0" err="1"/>
              <a:t>convertite</a:t>
            </a:r>
            <a:r>
              <a:rPr lang="en-US" b="0" dirty="0"/>
              <a:t> in </a:t>
            </a:r>
            <a:r>
              <a:rPr lang="en-US" b="0" dirty="0" err="1"/>
              <a:t>monocromatiche</a:t>
            </a:r>
            <a:r>
              <a:rPr lang="en-US" b="0" dirty="0"/>
              <a:t>. </a:t>
            </a:r>
            <a:r>
              <a:rPr lang="en-US" b="0" dirty="0" err="1"/>
              <a:t>L’estensione</a:t>
            </a:r>
            <a:r>
              <a:rPr lang="en-US" b="0" dirty="0"/>
              <a:t> .</a:t>
            </a:r>
            <a:r>
              <a:rPr lang="en-US" b="0" dirty="0" err="1"/>
              <a:t>rgf</a:t>
            </a:r>
            <a:r>
              <a:rPr lang="en-US" b="0" dirty="0"/>
              <a:t> è </a:t>
            </a:r>
            <a:r>
              <a:rPr lang="en-US" b="0" dirty="0" err="1"/>
              <a:t>quella</a:t>
            </a:r>
            <a:r>
              <a:rPr lang="en-US" b="0" dirty="0"/>
              <a:t> </a:t>
            </a:r>
            <a:r>
              <a:rPr lang="en-US" b="0" dirty="0" err="1"/>
              <a:t>usata</a:t>
            </a:r>
            <a:r>
              <a:rPr lang="en-US" b="0" dirty="0"/>
              <a:t> </a:t>
            </a:r>
            <a:r>
              <a:rPr lang="en-US" b="0" dirty="0" err="1"/>
              <a:t>dalla</a:t>
            </a:r>
            <a:r>
              <a:rPr lang="en-US" b="0" dirty="0"/>
              <a:t> Lego.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PASSO 2: </a:t>
            </a:r>
            <a:r>
              <a:rPr lang="en-US" dirty="0" err="1"/>
              <a:t>Aprite</a:t>
            </a:r>
            <a:r>
              <a:rPr lang="en-US" dirty="0"/>
              <a:t> la </a:t>
            </a:r>
            <a:r>
              <a:rPr lang="en-US" dirty="0" err="1"/>
              <a:t>vostra</a:t>
            </a:r>
            <a:r>
              <a:rPr lang="en-US" dirty="0"/>
              <a:t> </a:t>
            </a:r>
            <a:r>
              <a:rPr lang="en-US" dirty="0" err="1"/>
              <a:t>immagine</a:t>
            </a:r>
            <a:endParaRPr lang="en-US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AGGIUNGERE IMMAGINI PERSONALIZZATE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/>
              <a:t>PASSO 3: </a:t>
            </a:r>
            <a:r>
              <a:rPr lang="it-IT" dirty="0"/>
              <a:t>Cambiare le dimensioni utilizzando i tasti e modificare la posizione selezionando e spostando l'intera immagine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PASSO 4:  </a:t>
            </a:r>
            <a:r>
              <a:rPr lang="en-US" dirty="0" err="1"/>
              <a:t>Aggiustare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contrasto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AGGIUNGERE IMMAGINI PERSONALIZZATE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/>
              <a:t>PASSO 5: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l’immagine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palette a </a:t>
            </a:r>
            <a:r>
              <a:rPr lang="en-US" dirty="0" err="1"/>
              <a:t>sinistra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schermo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PASSO 6: </a:t>
            </a:r>
            <a:r>
              <a:rPr lang="en-US" dirty="0" err="1"/>
              <a:t>Salvare</a:t>
            </a:r>
            <a:r>
              <a:rPr lang="en-US" dirty="0"/>
              <a:t> </a:t>
            </a:r>
            <a:r>
              <a:rPr lang="en-US" dirty="0" err="1"/>
              <a:t>l’immagine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AGGIUNGERE IMMAGINI PERSONALIZZATE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/>
              <a:t>PASSO 7: </a:t>
            </a:r>
            <a:r>
              <a:rPr lang="en-US" dirty="0" err="1"/>
              <a:t>Adesso</a:t>
            </a:r>
            <a:r>
              <a:rPr lang="en-US" dirty="0"/>
              <a:t> </a:t>
            </a:r>
            <a:r>
              <a:rPr lang="en-US" dirty="0" err="1"/>
              <a:t>l’immagine</a:t>
            </a:r>
            <a:r>
              <a:rPr lang="en-US" dirty="0"/>
              <a:t> è </a:t>
            </a:r>
            <a:r>
              <a:rPr lang="en-US" dirty="0" err="1"/>
              <a:t>pronta</a:t>
            </a:r>
            <a:r>
              <a:rPr lang="en-US" dirty="0"/>
              <a:t> per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CONDIVIDERE I TUOI FILE RGF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Fare clic sullo strumento chiave nel progetto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Seleziona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Tab Images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Clicca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file .</a:t>
            </a:r>
            <a:r>
              <a:rPr lang="en-US" dirty="0" err="1"/>
              <a:t>rgf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Clicca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Export e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ilfile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mandare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a chi </a:t>
            </a:r>
            <a:r>
              <a:rPr lang="en-US" dirty="0" err="1"/>
              <a:t>vuoi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 </a:t>
            </a:r>
            <a:r>
              <a:rPr lang="en-US" dirty="0" err="1"/>
              <a:t>vuoi</a:t>
            </a:r>
            <a:r>
              <a:rPr lang="en-US" dirty="0"/>
              <a:t> </a:t>
            </a:r>
            <a:r>
              <a:rPr lang="en-US" dirty="0" err="1"/>
              <a:t>aggiungere</a:t>
            </a:r>
            <a:r>
              <a:rPr lang="en-US" dirty="0"/>
              <a:t> un file .</a:t>
            </a:r>
            <a:r>
              <a:rPr lang="en-US" dirty="0" err="1"/>
              <a:t>rgf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mandato</a:t>
            </a:r>
            <a:r>
              <a:rPr lang="en-US" dirty="0"/>
              <a:t>, al </a:t>
            </a:r>
            <a:r>
              <a:rPr lang="en-US" dirty="0" err="1"/>
              <a:t>tuo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, </a:t>
            </a:r>
            <a:r>
              <a:rPr lang="en-US" dirty="0" err="1"/>
              <a:t>clicca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import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AGGIUNGERE SUONI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/>
              <a:t>PASSO 1: </a:t>
            </a:r>
            <a:r>
              <a:rPr lang="en-US" dirty="0" err="1"/>
              <a:t>Selezionare</a:t>
            </a:r>
            <a:r>
              <a:rPr lang="en-US" dirty="0"/>
              <a:t> Sound Editor dal Menu </a:t>
            </a:r>
            <a:r>
              <a:rPr lang="en-US" dirty="0" err="1"/>
              <a:t>dei</a:t>
            </a:r>
            <a:r>
              <a:rPr lang="en-US" dirty="0"/>
              <a:t>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Passo</a:t>
            </a:r>
            <a:r>
              <a:rPr lang="en-US" dirty="0"/>
              <a:t> 2: </a:t>
            </a:r>
            <a:r>
              <a:rPr lang="en-US" dirty="0" err="1"/>
              <a:t>Cliccare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Open e </a:t>
            </a:r>
            <a:r>
              <a:rPr lang="en-US" dirty="0" err="1"/>
              <a:t>selezionare</a:t>
            </a:r>
            <a:r>
              <a:rPr lang="en-US" dirty="0"/>
              <a:t> un file di </a:t>
            </a:r>
            <a:r>
              <a:rPr lang="en-US" dirty="0" err="1"/>
              <a:t>suono</a:t>
            </a:r>
            <a:r>
              <a:rPr lang="en-US" dirty="0"/>
              <a:t>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registrare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tasto</a:t>
            </a:r>
            <a:r>
              <a:rPr lang="en-US" dirty="0"/>
              <a:t> </a:t>
            </a:r>
            <a:r>
              <a:rPr lang="en-US" dirty="0" err="1"/>
              <a:t>rosso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AGGIUNGERE SUONI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/>
              <a:t>PASSO 3: Il </a:t>
            </a:r>
            <a:r>
              <a:rPr lang="en-US" dirty="0" err="1"/>
              <a:t>suono</a:t>
            </a:r>
            <a:r>
              <a:rPr lang="en-US" dirty="0"/>
              <a:t> </a:t>
            </a:r>
            <a:r>
              <a:rPr lang="en-US" dirty="0" err="1"/>
              <a:t>selezionato</a:t>
            </a:r>
            <a:r>
              <a:rPr lang="en-US" dirty="0"/>
              <a:t> </a:t>
            </a:r>
            <a:r>
              <a:rPr lang="en-US" dirty="0" err="1"/>
              <a:t>apparirà</a:t>
            </a:r>
            <a:r>
              <a:rPr lang="en-US" dirty="0"/>
              <a:t> </a:t>
            </a:r>
            <a:r>
              <a:rPr lang="en-US" dirty="0" err="1"/>
              <a:t>nell’editor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PASSO 4: </a:t>
            </a:r>
            <a:r>
              <a:rPr lang="en-US" dirty="0" err="1"/>
              <a:t>Muovere</a:t>
            </a:r>
            <a:r>
              <a:rPr lang="en-US" dirty="0"/>
              <a:t> la </a:t>
            </a:r>
            <a:r>
              <a:rPr lang="en-US" dirty="0" err="1"/>
              <a:t>barra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per </a:t>
            </a:r>
            <a:r>
              <a:rPr lang="en-US" dirty="0" err="1"/>
              <a:t>cambiare</a:t>
            </a:r>
            <a:r>
              <a:rPr lang="en-US" dirty="0"/>
              <a:t> I </a:t>
            </a:r>
            <a:r>
              <a:rPr lang="en-US" dirty="0" err="1"/>
              <a:t>punti</a:t>
            </a:r>
            <a:r>
              <a:rPr lang="en-US" dirty="0"/>
              <a:t> di </a:t>
            </a:r>
            <a:r>
              <a:rPr lang="en-US" dirty="0" err="1"/>
              <a:t>inizio</a:t>
            </a:r>
            <a:r>
              <a:rPr lang="en-US" dirty="0"/>
              <a:t> e fine del </a:t>
            </a:r>
            <a:r>
              <a:rPr lang="en-US" dirty="0" err="1"/>
              <a:t>suono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6390</TotalTime>
  <Words>394</Words>
  <Application>Microsoft Macintosh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LEZIONI PER PRINCIPIANTI</vt:lpstr>
      <vt:lpstr>OBIETTIVI DELLA LEZIONE</vt:lpstr>
      <vt:lpstr>AGGIUNGERE IMMAGINI PERSONALIZZATE</vt:lpstr>
      <vt:lpstr>AGGIUNGERE IMMAGINI PERSONALIZZATE</vt:lpstr>
      <vt:lpstr>AGGIUNGERE IMMAGINI PERSONALIZZATE</vt:lpstr>
      <vt:lpstr>AGGIUNGERE IMMAGINI PERSONALIZZATE</vt:lpstr>
      <vt:lpstr>CONDIVIDERE I TUOI FILE RGF</vt:lpstr>
      <vt:lpstr>AGGIUNGERE SUONI</vt:lpstr>
      <vt:lpstr>AGGIUNGERE SUONI</vt:lpstr>
      <vt:lpstr>AGGIUNGERE SUONI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22</cp:revision>
  <cp:lastPrinted>2016-01-17T19:43:02Z</cp:lastPrinted>
  <dcterms:created xsi:type="dcterms:W3CDTF">2014-08-07T02:19:13Z</dcterms:created>
  <dcterms:modified xsi:type="dcterms:W3CDTF">2018-04-07T14:30:53Z</dcterms:modified>
</cp:coreProperties>
</file>