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2" r:id="rId2"/>
  </p:sldMasterIdLst>
  <p:notesMasterIdLst>
    <p:notesMasterId r:id="rId8"/>
  </p:notesMasterIdLst>
  <p:sldIdLst>
    <p:sldId id="256" r:id="rId3"/>
    <p:sldId id="269" r:id="rId4"/>
    <p:sldId id="271" r:id="rId5"/>
    <p:sldId id="272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0"/>
    <p:restoredTop sz="94613"/>
  </p:normalViewPr>
  <p:slideViewPr>
    <p:cSldViewPr snapToGrid="0" snapToObjects="1">
      <p:cViewPr varScale="1">
        <p:scale>
          <a:sx n="120" d="100"/>
          <a:sy n="120" d="100"/>
        </p:scale>
        <p:origin x="131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67714-547E-8A4E-AE1C-9E3378A836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67714-547E-8A4E-AE1C-9E3378A836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70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7"/>
            <a:ext cx="4208318" cy="282095"/>
          </a:xfrm>
        </p:spPr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3" y="6341735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7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7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4" y="5741852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Click to edit Master title style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9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By Sanjay and Arvind </a:t>
            </a:r>
            <a:r>
              <a:rPr lang="en-US" sz="1800" dirty="0" err="1"/>
              <a:t>Seshan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91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912F4DDE-387D-A24C-96D0-8735D077301E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7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F3C2C3AE-B556-F749-93DC-3986505DCFB9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4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6E04F-FA79-F749-8491-D6E84C9AAF19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42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90E3-6A4A-634D-B159-C16343BED3AE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96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25D9-46EC-A042-AE0A-E9C27A073619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D2CF-E010-1A4B-9C49-50C40473FFA7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81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6D39-D488-5240-9DE1-B2F69541B869}" type="datetime1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35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08BD-21E2-714B-AD9C-D5DFD03B5D12}" type="datetime1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6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09B6-0F8B-E941-ACE8-767373DCC80D}" type="datetime1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65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D312-B2C9-AF4A-BBDB-89CA888008EE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2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F7AFEA81-CE5C-8C4E-B582-58E91FFD6A05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492877"/>
            <a:ext cx="3667991" cy="283845"/>
          </a:xfrm>
        </p:spPr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4" y="6376459"/>
            <a:ext cx="627256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46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77CBA-B9C5-A048-9394-3E59552C47EB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23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646A-965C-594D-B74F-04EBE1D1C75E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46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300E-FD8F-F34D-8A24-CCC1B58A2C75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2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91E9E90F-C859-074C-9BEC-4A2486EF5601}" type="datetime1">
              <a:rPr lang="en-US" smtClean="0"/>
              <a:t>4/7/18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4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854980A9-99FF-3042-8F48-4CF070E8454A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1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7A836B22-AA08-B346-8909-EA9229E6A11E}" type="datetime1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5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B3667120-EEDD-C54D-B060-7D18F98E85CF}" type="datetime1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1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B278728E-4711-C843-9D51-B6F0B396F238}" type="datetime1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2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9C5F54B8-B4DA-E541-B968-DDC5E31783FD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541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5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07BC2ED3-37DA-3C47-8BCB-8BC59059AF8A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5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20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2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7"/>
            <a:ext cx="3699164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7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327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A257C-1A47-E74A-B2B1-EA36CFA5A35D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v3lesson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Importare</a:t>
            </a:r>
            <a:r>
              <a:rPr lang="en-US" dirty="0"/>
              <a:t> </a:t>
            </a:r>
            <a:r>
              <a:rPr lang="en-US" dirty="0" err="1"/>
              <a:t>Blocchi</a:t>
            </a:r>
            <a:r>
              <a:rPr lang="en-US" dirty="0"/>
              <a:t> </a:t>
            </a:r>
            <a:r>
              <a:rPr lang="en-US" dirty="0" err="1"/>
              <a:t>Addizionali</a:t>
            </a:r>
            <a:r>
              <a:rPr lang="en-US" dirty="0"/>
              <a:t> LEGO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LEZIONI PER PRINCIPIANTI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3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Aggiungere</a:t>
            </a:r>
            <a:r>
              <a:rPr lang="en-US" dirty="0"/>
              <a:t> </a:t>
            </a:r>
            <a:r>
              <a:rPr lang="en-US" dirty="0" err="1"/>
              <a:t>blocchi</a:t>
            </a:r>
            <a:r>
              <a:rPr lang="en-US" dirty="0"/>
              <a:t> </a:t>
            </a:r>
            <a:r>
              <a:rPr lang="en-US" dirty="0" err="1"/>
              <a:t>ufficiali</a:t>
            </a:r>
            <a:r>
              <a:rPr lang="en-US" dirty="0"/>
              <a:t> </a:t>
            </a:r>
            <a:r>
              <a:rPr lang="en-US" dirty="0" err="1"/>
              <a:t>lego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410498"/>
            <a:ext cx="8452022" cy="4880919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it-IT" dirty="0"/>
              <a:t>Se avete installato la Home Edition del Software EV3, potreste desiderare di aggiungere i blocchi sensore giroscopico e ultrasuoni in seguito</a:t>
            </a:r>
          </a:p>
          <a:p>
            <a:pPr marL="342900" indent="-342900">
              <a:buFont typeface="Arial" charset="0"/>
              <a:buChar char="•"/>
            </a:pPr>
            <a:r>
              <a:rPr lang="it-IT" dirty="0"/>
              <a:t>Se si scopre che la vostra versione del software non ha i blocchi  suono, i sensori di temperatura, i blocchi contatore di energia, è possibile aggiungerli in qualsiasi momento.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/>
              <a:t>Questi</a:t>
            </a:r>
            <a:r>
              <a:rPr lang="en-US" dirty="0"/>
              <a:t> </a:t>
            </a:r>
            <a:r>
              <a:rPr lang="en-US" dirty="0" err="1"/>
              <a:t>blocchi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scaricati</a:t>
            </a:r>
            <a:r>
              <a:rPr lang="en-US" dirty="0"/>
              <a:t> </a:t>
            </a:r>
            <a:r>
              <a:rPr lang="en-US" dirty="0" err="1"/>
              <a:t>gratuitamente</a:t>
            </a:r>
            <a:r>
              <a:rPr lang="en-US" dirty="0"/>
              <a:t> da LEGO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58144" y="4018110"/>
            <a:ext cx="4245429" cy="23948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76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PASSO 1: SCARICARE I BLOCCHI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4"/>
            <a:ext cx="8295361" cy="3656510"/>
          </a:xfrm>
        </p:spPr>
        <p:txBody>
          <a:bodyPr>
            <a:normAutofit/>
          </a:bodyPr>
          <a:lstStyle/>
          <a:p>
            <a:r>
              <a:rPr lang="en-US" sz="1600" dirty="0" err="1">
                <a:sym typeface="Wingdings"/>
              </a:rPr>
              <a:t>Scaricate</a:t>
            </a:r>
            <a:r>
              <a:rPr lang="en-US" sz="1600" dirty="0">
                <a:sym typeface="Wingdings"/>
              </a:rPr>
              <a:t> I </a:t>
            </a:r>
            <a:r>
              <a:rPr lang="en-US" sz="1600" dirty="0" err="1">
                <a:sym typeface="Wingdings"/>
              </a:rPr>
              <a:t>blocchi</a:t>
            </a:r>
            <a:r>
              <a:rPr lang="en-US" sz="1600" dirty="0">
                <a:sym typeface="Wingdings"/>
              </a:rPr>
              <a:t> </a:t>
            </a:r>
            <a:r>
              <a:rPr lang="en-US" sz="1600" dirty="0" err="1">
                <a:sym typeface="Wingdings"/>
              </a:rPr>
              <a:t>dall’indirizzo</a:t>
            </a:r>
            <a:r>
              <a:rPr lang="en-US" sz="1600" dirty="0">
                <a:sym typeface="Wingdings"/>
              </a:rPr>
              <a:t>:</a:t>
            </a:r>
          </a:p>
          <a:p>
            <a:r>
              <a:rPr lang="en-US" sz="1600" dirty="0">
                <a:sym typeface="Wingdings"/>
              </a:rPr>
              <a:t>	</a:t>
            </a:r>
            <a:r>
              <a:rPr lang="en-US" sz="1600" dirty="0"/>
              <a:t>http://</a:t>
            </a:r>
            <a:r>
              <a:rPr lang="en-US" sz="1600" dirty="0" err="1"/>
              <a:t>www.lego.com</a:t>
            </a:r>
            <a:r>
              <a:rPr lang="en-US" sz="1600" dirty="0"/>
              <a:t>/en-us/</a:t>
            </a:r>
            <a:r>
              <a:rPr lang="en-US" sz="1600" dirty="0" err="1"/>
              <a:t>mindstorms</a:t>
            </a:r>
            <a:r>
              <a:rPr lang="en-US" sz="1600" dirty="0"/>
              <a:t>/downloads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632" y="3187499"/>
            <a:ext cx="8259095" cy="27012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430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PASSO 2: </a:t>
            </a:r>
            <a:r>
              <a:rPr lang="en-US" dirty="0" err="1"/>
              <a:t>ImportARE</a:t>
            </a:r>
            <a:r>
              <a:rPr lang="en-US" dirty="0"/>
              <a:t> I </a:t>
            </a:r>
            <a:r>
              <a:rPr lang="en-US" dirty="0" err="1"/>
              <a:t>BlocCHI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1" y="1359243"/>
            <a:ext cx="3648433" cy="4880919"/>
          </a:xfrm>
        </p:spPr>
        <p:txBody>
          <a:bodyPr/>
          <a:lstStyle/>
          <a:p>
            <a:pPr marL="457200" indent="-457200">
              <a:buFont typeface="+mj-lt"/>
              <a:buAutoNum type="alphaLcPeriod"/>
            </a:pPr>
            <a:r>
              <a:rPr lang="en-US" dirty="0" err="1"/>
              <a:t>Aprite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software EV3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err="1"/>
              <a:t>Vai</a:t>
            </a:r>
            <a:r>
              <a:rPr lang="en-US" dirty="0"/>
              <a:t> al menu Tools</a:t>
            </a:r>
            <a:r>
              <a:rPr lang="en-US" dirty="0">
                <a:sym typeface="Wingdings"/>
              </a:rPr>
              <a:t> Block Import</a:t>
            </a:r>
            <a:endParaRPr lang="en-US" dirty="0"/>
          </a:p>
          <a:p>
            <a:pPr marL="457200" indent="-457200">
              <a:buFont typeface="+mj-lt"/>
              <a:buAutoNum type="alphaLcPeriod"/>
            </a:pPr>
            <a:r>
              <a:rPr lang="en-US" dirty="0" err="1"/>
              <a:t>Cerca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I file </a:t>
            </a:r>
            <a:r>
              <a:rPr lang="en-US" dirty="0" err="1"/>
              <a:t>quelli</a:t>
            </a:r>
            <a:r>
              <a:rPr lang="en-US" dirty="0"/>
              <a:t> </a:t>
            </a:r>
            <a:r>
              <a:rPr lang="en-US" dirty="0" err="1"/>
              <a:t>scaricati</a:t>
            </a:r>
            <a:endParaRPr lang="en-US" dirty="0"/>
          </a:p>
          <a:p>
            <a:pPr marL="457200" indent="-457200">
              <a:buFont typeface="+mj-lt"/>
              <a:buAutoNum type="alphaLcPeriod"/>
            </a:pPr>
            <a:r>
              <a:rPr lang="en-US" dirty="0" err="1"/>
              <a:t>Seleziona</a:t>
            </a:r>
            <a:r>
              <a:rPr lang="en-US" dirty="0"/>
              <a:t> e </a:t>
            </a:r>
            <a:r>
              <a:rPr lang="en-US" dirty="0" err="1"/>
              <a:t>clicca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Import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err="1"/>
              <a:t>Dovrai</a:t>
            </a:r>
            <a:r>
              <a:rPr lang="en-US" dirty="0"/>
              <a:t> </a:t>
            </a:r>
            <a:r>
              <a:rPr lang="en-US" dirty="0" err="1"/>
              <a:t>riavviare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programma</a:t>
            </a:r>
            <a:r>
              <a:rPr lang="en-US" dirty="0"/>
              <a:t> prima di </a:t>
            </a:r>
            <a:r>
              <a:rPr lang="en-US" dirty="0" err="1"/>
              <a:t>poter</a:t>
            </a:r>
            <a:r>
              <a:rPr lang="en-US" dirty="0"/>
              <a:t> </a:t>
            </a:r>
            <a:r>
              <a:rPr lang="en-US" dirty="0" err="1"/>
              <a:t>usare</a:t>
            </a:r>
            <a:r>
              <a:rPr lang="en-US" dirty="0"/>
              <a:t> I </a:t>
            </a:r>
            <a:r>
              <a:rPr lang="en-US" dirty="0" err="1"/>
              <a:t>nuovi</a:t>
            </a:r>
            <a:r>
              <a:rPr lang="en-US" dirty="0"/>
              <a:t> </a:t>
            </a:r>
            <a:r>
              <a:rPr lang="en-US" dirty="0" err="1"/>
              <a:t>blocchi</a:t>
            </a:r>
            <a:endParaRPr lang="en-US" dirty="0"/>
          </a:p>
          <a:p>
            <a:pPr marL="457200" indent="-457200">
              <a:buFont typeface="+mj-lt"/>
              <a:buAutoNum type="alphaL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0305" y="1472551"/>
            <a:ext cx="3176290" cy="17725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0305" y="3634191"/>
            <a:ext cx="3470729" cy="28586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93773" y="5052648"/>
            <a:ext cx="3705234" cy="248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4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Questo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lavoro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è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soggetto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11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482009" y="1564758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Questo</a:t>
            </a:r>
            <a:r>
              <a:rPr lang="en-US" dirty="0"/>
              <a:t> tutorial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creato</a:t>
            </a:r>
            <a:r>
              <a:rPr lang="en-US" dirty="0"/>
              <a:t> da Sanjay Seshan e Arvind Seshan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Altre</a:t>
            </a:r>
            <a:r>
              <a:rPr lang="en-US" dirty="0"/>
              <a:t> </a:t>
            </a:r>
            <a:r>
              <a:rPr lang="en-US" dirty="0" err="1"/>
              <a:t>lezioni</a:t>
            </a:r>
            <a:r>
              <a:rPr lang="en-US" dirty="0"/>
              <a:t> e </a:t>
            </a:r>
            <a:r>
              <a:rPr lang="en-US" dirty="0" err="1"/>
              <a:t>risorse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disponibili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sito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www.ev3lessons.com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Tradotto</a:t>
            </a:r>
            <a:r>
              <a:rPr lang="en-US" dirty="0"/>
              <a:t> da Giuseppe </a:t>
            </a:r>
            <a:r>
              <a:rPr lang="en-US" dirty="0" err="1"/>
              <a:t>Comis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92</TotalTime>
  <Words>191</Words>
  <Application>Microsoft Macintosh PowerPoint</Application>
  <PresentationFormat>On-screen Show (4:3)</PresentationFormat>
  <Paragraphs>26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Helvetica Neue</vt:lpstr>
      <vt:lpstr>Wingdings</vt:lpstr>
      <vt:lpstr>beginner</vt:lpstr>
      <vt:lpstr>Custom Design</vt:lpstr>
      <vt:lpstr>LEZIONI PER PRINCIPIANTI</vt:lpstr>
      <vt:lpstr>Aggiungere blocchi ufficiali lego</vt:lpstr>
      <vt:lpstr>PASSO 1: SCARICARE I BLOCCHI</vt:lpstr>
      <vt:lpstr>PASSO 2: ImportARE I BlocCHI</vt:lpstr>
      <vt:lpstr>CREDITS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Sanjay Seshan</cp:lastModifiedBy>
  <cp:revision>16</cp:revision>
  <cp:lastPrinted>2016-07-04T19:50:13Z</cp:lastPrinted>
  <dcterms:created xsi:type="dcterms:W3CDTF">2016-07-04T02:35:12Z</dcterms:created>
  <dcterms:modified xsi:type="dcterms:W3CDTF">2018-04-07T14:31:33Z</dcterms:modified>
</cp:coreProperties>
</file>