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13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D7D6FF-7806-AF4B-A283-BAC314E28DA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C82B57B-AED5-6540-96EE-44753627E99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287D-4E32-8345-A988-A637E9BA65B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0AE-EFB8-9F45-B911-9D68B05AFF4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879-5430-A647-9088-98E586D38E2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8356-0B70-AE49-83EC-FE0DFFA1272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8EB3-EB6A-EB4C-9054-BF4C77D776E0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938A-3C66-0141-AC70-BA2A5D9EE584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350-B647-5C43-BAFD-ECB486045522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2756-D57E-F34F-A19A-C5370172EE6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B426232-38CB-1A47-9E73-5423FFCAD20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4AEA-79BF-C248-B858-8D0CDEAA110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BB54-8E19-634E-BFE0-09D2B37A7CF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86DE-A53D-434E-BEF9-2CF92E7B5B7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8319551-7271-E644-9B2B-7729038CAC57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ED28D00-C264-514C-8B2F-FCB21570972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8AEB27E-BE48-A34A-B1A9-05318CF5B8B2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A4F1EB8-6A3A-8441-853D-A8A1602BFBC8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4E9EF99-0867-FA42-8E36-E5F32E4FB5B7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7517FE2-9CAE-094F-8434-97D4B031A73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7CBA54D-EB26-7F45-A39D-399891202CF5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4D44-1C4A-CE4E-8D66-831A93CF23A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r>
              <a:rPr lang="en-US" dirty="0"/>
              <a:t> al </a:t>
            </a:r>
            <a:r>
              <a:rPr lang="en-US" dirty="0" err="1"/>
              <a:t>mattoncino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al </a:t>
            </a:r>
            <a:r>
              <a:rPr lang="en-US" dirty="0" err="1"/>
              <a:t>sw</a:t>
            </a:r>
            <a:r>
              <a:rPr lang="en-US" dirty="0"/>
              <a:t> 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err="1"/>
              <a:t>iCONE</a:t>
            </a:r>
            <a:r>
              <a:rPr lang="en-US" dirty="0"/>
              <a:t> PIU’ USATE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dei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programmi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nel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Progetto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Lista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tutti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i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programmi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nel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progetto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Seleziona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Il cursore si presenta come una freccia e si possono selezionare blocchi specifici o aree dello schermo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Il cursore si presenta come una mano. Quando si fa clic e si sposta il mouse, è possibile muoversi attraverso il programma quando va al di là di una schermata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Commenti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Cliccate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su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questo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per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creare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un’area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per i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commenti</a:t>
            </a:r>
            <a:endParaRPr lang="en-US" dirty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</a:rPr>
              <a:t>Salva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il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progetto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</a:rPr>
              <a:t>Salva</a:t>
            </a:r>
            <a:r>
              <a:rPr lang="en-US" dirty="0">
                <a:latin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</a:rPr>
              <a:t>versione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corrente</a:t>
            </a:r>
            <a:r>
              <a:rPr lang="en-US" dirty="0">
                <a:latin typeface="Calibri" panose="020F0502020204030204" pitchFamily="34" charset="0"/>
              </a:rPr>
              <a:t> del </a:t>
            </a:r>
            <a:r>
              <a:rPr lang="en-US" dirty="0" err="1">
                <a:latin typeface="Calibri" panose="020F0502020204030204" pitchFamily="34" charset="0"/>
              </a:rPr>
              <a:t>progetto</a:t>
            </a:r>
            <a:endParaRPr lang="en-US" dirty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</a:rPr>
              <a:t>Annulla</a:t>
            </a:r>
            <a:r>
              <a:rPr lang="en-US" b="1" dirty="0">
                <a:latin typeface="Calibri" panose="020F0502020204030204" pitchFamily="34" charset="0"/>
              </a:rPr>
              <a:t> e </a:t>
            </a:r>
            <a:r>
              <a:rPr lang="en-US" b="1" dirty="0" err="1">
                <a:latin typeface="Calibri" panose="020F0502020204030204" pitchFamily="34" charset="0"/>
              </a:rPr>
              <a:t>Ripristina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</a:rPr>
              <a:t>Annulla</a:t>
            </a:r>
            <a:r>
              <a:rPr lang="en-US" dirty="0">
                <a:latin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</a:rPr>
              <a:t>ripristina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l’ultima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azione</a:t>
            </a:r>
            <a:endParaRPr lang="en-US" dirty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</a:rPr>
              <a:t>Zoom Out, Zoom In, e Reset Zoom</a:t>
            </a:r>
            <a:r>
              <a:rPr lang="en-US" dirty="0">
                <a:latin typeface="Calibri" panose="020F0502020204030204" pitchFamily="34" charset="0"/>
              </a:rPr>
              <a:t>: Per </a:t>
            </a:r>
            <a:r>
              <a:rPr lang="en-US" dirty="0" err="1">
                <a:latin typeface="Calibri" panose="020F0502020204030204" pitchFamily="34" charset="0"/>
              </a:rPr>
              <a:t>ingrandire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rimpicciolire</a:t>
            </a:r>
            <a:r>
              <a:rPr lang="en-US" dirty="0">
                <a:latin typeface="Calibri" panose="020F0502020204030204" pitchFamily="34" charset="0"/>
              </a:rPr>
              <a:t> e </a:t>
            </a:r>
            <a:r>
              <a:rPr lang="en-US" dirty="0" err="1">
                <a:latin typeface="Calibri" panose="020F0502020204030204" pitchFamily="34" charset="0"/>
              </a:rPr>
              <a:t>riportare</a:t>
            </a:r>
            <a:r>
              <a:rPr lang="en-US" dirty="0">
                <a:latin typeface="Calibri" panose="020F0502020204030204" pitchFamily="34" charset="0"/>
              </a:rPr>
              <a:t> lo zoom al 100 %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Blocchi</a:t>
            </a:r>
            <a:r>
              <a:rPr lang="en-US" dirty="0"/>
              <a:t> EV3: Tabs </a:t>
            </a:r>
            <a:r>
              <a:rPr lang="en-US" dirty="0" err="1"/>
              <a:t>Colorati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BLOCCHI AZIONE</a:t>
            </a:r>
          </a:p>
          <a:p>
            <a:pPr algn="ctr"/>
            <a:r>
              <a:rPr lang="en-US" dirty="0" err="1"/>
              <a:t>Muove</a:t>
            </a:r>
            <a:r>
              <a:rPr lang="en-US" dirty="0"/>
              <a:t>, Large &amp; Medium Motor, Display…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BLOCCHI FLUSSO</a:t>
            </a:r>
          </a:p>
          <a:p>
            <a:pPr algn="ctr"/>
            <a:r>
              <a:rPr lang="en-US" dirty="0"/>
              <a:t>Start, </a:t>
            </a:r>
            <a:r>
              <a:rPr lang="en-US" dirty="0" err="1"/>
              <a:t>Pausa</a:t>
            </a:r>
            <a:r>
              <a:rPr lang="en-US" dirty="0"/>
              <a:t>, Loop, Switch, </a:t>
            </a:r>
            <a:r>
              <a:rPr lang="en-US" dirty="0" err="1"/>
              <a:t>Interrompi</a:t>
            </a:r>
            <a:r>
              <a:rPr lang="en-US" dirty="0"/>
              <a:t>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BLOCCHI SENSORI</a:t>
            </a:r>
          </a:p>
          <a:p>
            <a:pPr algn="ctr"/>
            <a:r>
              <a:rPr lang="en-US" dirty="0" err="1"/>
              <a:t>Tasti</a:t>
            </a:r>
            <a:r>
              <a:rPr lang="en-US" dirty="0"/>
              <a:t> del </a:t>
            </a:r>
            <a:r>
              <a:rPr lang="en-US" dirty="0" err="1"/>
              <a:t>Mattoncino</a:t>
            </a:r>
            <a:r>
              <a:rPr lang="en-US" dirty="0"/>
              <a:t>, Gyro, Color, </a:t>
            </a:r>
            <a:r>
              <a:rPr lang="en-US" dirty="0" err="1"/>
              <a:t>Ultrasuoni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OPERAZIONI SU DATI</a:t>
            </a:r>
          </a:p>
          <a:p>
            <a:pPr algn="ctr"/>
            <a:r>
              <a:rPr lang="en-US" dirty="0" err="1"/>
              <a:t>Variabili</a:t>
            </a:r>
            <a:r>
              <a:rPr lang="en-US" dirty="0"/>
              <a:t>, </a:t>
            </a:r>
            <a:r>
              <a:rPr lang="en-US" dirty="0" err="1"/>
              <a:t>Insiemi</a:t>
            </a:r>
            <a:r>
              <a:rPr lang="en-US" dirty="0"/>
              <a:t>, </a:t>
            </a:r>
            <a:r>
              <a:rPr lang="en-US" dirty="0" err="1"/>
              <a:t>Logica</a:t>
            </a:r>
            <a:r>
              <a:rPr lang="en-US" dirty="0"/>
              <a:t>, </a:t>
            </a:r>
            <a:r>
              <a:rPr lang="en-US" dirty="0" err="1"/>
              <a:t>Matematica</a:t>
            </a:r>
            <a:r>
              <a:rPr lang="en-US" dirty="0"/>
              <a:t>, </a:t>
            </a:r>
            <a:r>
              <a:rPr lang="en-US" dirty="0" err="1"/>
              <a:t>Comparazione</a:t>
            </a:r>
            <a:r>
              <a:rPr lang="en-US" dirty="0"/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BLOCCHI AVANZATI</a:t>
            </a:r>
          </a:p>
          <a:p>
            <a:pPr algn="ctr"/>
            <a:r>
              <a:rPr lang="en-US" dirty="0"/>
              <a:t>Data Logging, Unregulated Motor…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BLOCKS</a:t>
            </a:r>
          </a:p>
          <a:p>
            <a:pPr algn="ctr"/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personalizzati</a:t>
            </a:r>
            <a:r>
              <a:rPr lang="en-US" dirty="0"/>
              <a:t> </a:t>
            </a:r>
            <a:r>
              <a:rPr lang="en-US" dirty="0" err="1"/>
              <a:t>creati</a:t>
            </a:r>
            <a:r>
              <a:rPr lang="en-US" dirty="0"/>
              <a:t> </a:t>
            </a:r>
            <a:r>
              <a:rPr lang="en-US" dirty="0" err="1"/>
              <a:t>dall’utente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4333" y="166683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4778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45804" y="1426535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</a:t>
            </a:r>
            <a:r>
              <a:rPr lang="en-US" dirty="0" err="1"/>
              <a:t>Seshan</a:t>
            </a:r>
            <a:r>
              <a:rPr lang="en-US" dirty="0"/>
              <a:t>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www.ev3lessons.com</a:t>
            </a:r>
            <a:endParaRPr lang="en-US" dirty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opera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mattoncino</a:t>
            </a:r>
            <a:r>
              <a:rPr lang="en-US" dirty="0"/>
              <a:t> EV3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I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del software EV3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TASTI DEL MATTONCINO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4051425" cy="4525963"/>
          </a:xfrm>
        </p:spPr>
        <p:txBody>
          <a:bodyPr>
            <a:normAutofit fontScale="85000" lnSpcReduction="2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err="1"/>
              <a:t>Indietro</a:t>
            </a:r>
            <a:br>
              <a:rPr lang="en-US" dirty="0"/>
            </a:br>
            <a:r>
              <a:rPr lang="en-US" b="0" dirty="0" err="1"/>
              <a:t>Annulla</a:t>
            </a:r>
            <a:br>
              <a:rPr lang="en-US" b="0" dirty="0"/>
            </a:br>
            <a:r>
              <a:rPr lang="en-US" b="0" dirty="0" err="1"/>
              <a:t>Fermare</a:t>
            </a:r>
            <a:r>
              <a:rPr lang="en-US" b="0" dirty="0"/>
              <a:t> un </a:t>
            </a:r>
            <a:r>
              <a:rPr lang="en-US" b="0" dirty="0" err="1"/>
              <a:t>Programma</a:t>
            </a:r>
            <a:br>
              <a:rPr lang="en-US" b="0" dirty="0"/>
            </a:br>
            <a:r>
              <a:rPr lang="en-US" b="0" dirty="0" err="1"/>
              <a:t>Spegnere</a:t>
            </a:r>
            <a:r>
              <a:rPr lang="en-US" b="0" dirty="0"/>
              <a:t> </a:t>
            </a:r>
            <a:r>
              <a:rPr lang="en-US" b="0" dirty="0" err="1"/>
              <a:t>il</a:t>
            </a:r>
            <a:r>
              <a:rPr lang="en-US" b="0" dirty="0"/>
              <a:t> robot</a:t>
            </a:r>
          </a:p>
          <a:p>
            <a:pPr marL="569913" indent="-569913"/>
            <a:endParaRPr lang="en-US" b="0" dirty="0"/>
          </a:p>
          <a:p>
            <a:pPr marL="569913" indent="-569913"/>
            <a:r>
              <a:rPr lang="en-US" dirty="0"/>
              <a:t>2 = </a:t>
            </a:r>
            <a:r>
              <a:rPr lang="en-US" dirty="0" err="1"/>
              <a:t>Tasto</a:t>
            </a:r>
            <a:r>
              <a:rPr lang="en-US" dirty="0"/>
              <a:t> </a:t>
            </a:r>
            <a:r>
              <a:rPr lang="en-US" dirty="0" err="1"/>
              <a:t>centrale</a:t>
            </a:r>
            <a:br>
              <a:rPr lang="en-US" dirty="0"/>
            </a:br>
            <a:r>
              <a:rPr lang="en-US" b="0" dirty="0" err="1"/>
              <a:t>Selezionare</a:t>
            </a:r>
            <a:r>
              <a:rPr lang="en-US" b="0" dirty="0"/>
              <a:t> </a:t>
            </a:r>
            <a:r>
              <a:rPr lang="en-US" b="0" dirty="0" err="1"/>
              <a:t>un’opzione</a:t>
            </a:r>
            <a:br>
              <a:rPr lang="en-US" b="0" dirty="0"/>
            </a:br>
            <a:r>
              <a:rPr lang="en-US" b="0" dirty="0" err="1"/>
              <a:t>Eseguire</a:t>
            </a:r>
            <a:r>
              <a:rPr lang="en-US" b="0" dirty="0"/>
              <a:t> un </a:t>
            </a:r>
            <a:r>
              <a:rPr lang="en-US" b="0" dirty="0" err="1"/>
              <a:t>programma</a:t>
            </a:r>
            <a:br>
              <a:rPr lang="en-US" b="0" dirty="0"/>
            </a:br>
            <a:r>
              <a:rPr lang="en-US" b="0" dirty="0" err="1"/>
              <a:t>Accendere</a:t>
            </a:r>
            <a:r>
              <a:rPr lang="en-US" b="0" dirty="0"/>
              <a:t> </a:t>
            </a:r>
            <a:r>
              <a:rPr lang="en-US" b="0" dirty="0" err="1"/>
              <a:t>il</a:t>
            </a:r>
            <a:r>
              <a:rPr lang="en-US" b="0" dirty="0"/>
              <a:t> robot</a:t>
            </a:r>
          </a:p>
          <a:p>
            <a:pPr marL="569913" indent="-569913"/>
            <a:endParaRPr lang="en-US" b="0" dirty="0"/>
          </a:p>
          <a:p>
            <a:pPr marL="569913" indent="-569913"/>
            <a:r>
              <a:rPr lang="en-US" dirty="0"/>
              <a:t>3 = L, R, Up, Down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 err="1"/>
              <a:t>Navigare</a:t>
            </a:r>
            <a:r>
              <a:rPr lang="en-US" b="0" dirty="0"/>
              <a:t> </a:t>
            </a:r>
            <a:r>
              <a:rPr lang="en-US" b="0" dirty="0" err="1"/>
              <a:t>nel</a:t>
            </a:r>
            <a:r>
              <a:rPr lang="en-US" b="0" dirty="0"/>
              <a:t> menu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SCHERMO DEL MATTONCINO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</a:t>
            </a:r>
            <a:r>
              <a:rPr lang="en-US" sz="2000" b="1" dirty="0" err="1"/>
              <a:t>sullo</a:t>
            </a:r>
            <a:r>
              <a:rPr lang="en-US" sz="2000" b="1" dirty="0"/>
              <a:t> </a:t>
            </a:r>
            <a:r>
              <a:rPr lang="en-US" sz="2000" b="1" dirty="0" err="1"/>
              <a:t>schermo</a:t>
            </a:r>
            <a:endParaRPr lang="en-US" sz="2000" b="1" dirty="0"/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 err="1"/>
              <a:t>Esegui</a:t>
            </a:r>
            <a:r>
              <a:rPr lang="en-US" sz="2000" b="1" dirty="0"/>
              <a:t> un </a:t>
            </a:r>
            <a:r>
              <a:rPr lang="en-US" sz="2000" b="1" dirty="0" err="1"/>
              <a:t>programma</a:t>
            </a:r>
            <a:r>
              <a:rPr lang="en-US" sz="2000" b="1" dirty="0"/>
              <a:t> </a:t>
            </a:r>
            <a:r>
              <a:rPr lang="en-US" sz="2000" b="1" dirty="0" err="1"/>
              <a:t>recente</a:t>
            </a:r>
            <a:br>
              <a:rPr lang="en-US" sz="2000" b="1" dirty="0"/>
            </a:br>
            <a:r>
              <a:rPr lang="en-US" sz="2000" dirty="0" err="1"/>
              <a:t>Trova</a:t>
            </a:r>
            <a:r>
              <a:rPr lang="en-US" sz="2000" dirty="0"/>
              <a:t> i </a:t>
            </a:r>
            <a:r>
              <a:rPr lang="en-US" sz="2000" dirty="0" err="1"/>
              <a:t>programmi</a:t>
            </a:r>
            <a:r>
              <a:rPr lang="en-US" sz="2000" dirty="0"/>
              <a:t> </a:t>
            </a:r>
            <a:r>
              <a:rPr lang="en-US" sz="2000" dirty="0" err="1"/>
              <a:t>usati</a:t>
            </a:r>
            <a:r>
              <a:rPr lang="en-US" sz="2000" dirty="0"/>
              <a:t> di </a:t>
            </a:r>
            <a:r>
              <a:rPr lang="en-US" sz="2000" dirty="0" err="1"/>
              <a:t>recente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defTabSz="511175"/>
            <a:r>
              <a:rPr lang="en-US" sz="2000" b="1" dirty="0"/>
              <a:t>2. </a:t>
            </a:r>
            <a:r>
              <a:rPr lang="en-US" sz="2000" b="1" dirty="0" err="1"/>
              <a:t>Navigazione</a:t>
            </a:r>
            <a:r>
              <a:rPr lang="en-US" sz="2000" b="1" dirty="0"/>
              <a:t> </a:t>
            </a:r>
            <a:r>
              <a:rPr lang="en-US" sz="2000" b="1" dirty="0" err="1"/>
              <a:t>fra</a:t>
            </a:r>
            <a:r>
              <a:rPr lang="en-US" sz="2000" b="1" dirty="0"/>
              <a:t> i File </a:t>
            </a:r>
            <a:br>
              <a:rPr lang="en-US" sz="2000" b="1" dirty="0"/>
            </a:br>
            <a:r>
              <a:rPr lang="en-US" sz="2000" dirty="0" err="1"/>
              <a:t>Trova</a:t>
            </a:r>
            <a:r>
              <a:rPr lang="en-US" sz="2000" dirty="0"/>
              <a:t> </a:t>
            </a:r>
            <a:r>
              <a:rPr lang="en-US" sz="2000" dirty="0" err="1"/>
              <a:t>tutti</a:t>
            </a:r>
            <a:r>
              <a:rPr lang="en-US" sz="2000" dirty="0"/>
              <a:t> i </a:t>
            </a:r>
            <a:r>
              <a:rPr lang="en-US" sz="2000" dirty="0" err="1"/>
              <a:t>programmi</a:t>
            </a:r>
            <a:r>
              <a:rPr lang="en-US" sz="2000" dirty="0"/>
              <a:t> per </a:t>
            </a:r>
            <a:r>
              <a:rPr lang="en-US" sz="2000" dirty="0" err="1"/>
              <a:t>progetto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3.  Brick Apps</a:t>
            </a:r>
            <a:br>
              <a:rPr lang="en-US" sz="2000" b="1" dirty="0"/>
            </a:br>
            <a:r>
              <a:rPr lang="en-US" sz="2000" dirty="0"/>
              <a:t>Vista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porte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4.  Settings</a:t>
            </a:r>
            <a:br>
              <a:rPr lang="en-US" sz="2000" b="1" dirty="0"/>
            </a:br>
            <a:r>
              <a:rPr lang="en-US" sz="2000" dirty="0"/>
              <a:t>Bluetooth, </a:t>
            </a:r>
            <a:r>
              <a:rPr lang="en-US" sz="2000" dirty="0" err="1"/>
              <a:t>Wifi</a:t>
            </a:r>
            <a:r>
              <a:rPr lang="en-US" sz="2000" dirty="0"/>
              <a:t>,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PortE</a:t>
            </a:r>
            <a:r>
              <a:rPr lang="en-US" dirty="0"/>
              <a:t>, </a:t>
            </a:r>
            <a:r>
              <a:rPr lang="en-US" dirty="0" err="1"/>
              <a:t>SensorI</a:t>
            </a:r>
            <a:r>
              <a:rPr lang="en-US" dirty="0"/>
              <a:t>, </a:t>
            </a:r>
            <a:r>
              <a:rPr lang="en-US" dirty="0" err="1"/>
              <a:t>motorI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Porte 1, 2, 3, 4 = </a:t>
            </a:r>
            <a:r>
              <a:rPr lang="en-US" dirty="0" err="1"/>
              <a:t>Sensori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Porte A, B, C, D = </a:t>
            </a:r>
            <a:r>
              <a:rPr lang="en-US" dirty="0" err="1"/>
              <a:t>Motori</a:t>
            </a:r>
            <a:endParaRPr lang="en-US" dirty="0"/>
          </a:p>
          <a:p>
            <a:endParaRPr lang="en-US" dirty="0"/>
          </a:p>
          <a:p>
            <a:r>
              <a:rPr lang="en-US" dirty="0"/>
              <a:t>Di default setup assume: </a:t>
            </a:r>
            <a:r>
              <a:rPr lang="en-US" dirty="0" err="1"/>
              <a:t>Motore</a:t>
            </a:r>
            <a:r>
              <a:rPr lang="en-US" dirty="0"/>
              <a:t> </a:t>
            </a:r>
            <a:r>
              <a:rPr lang="en-US" dirty="0" err="1"/>
              <a:t>destro</a:t>
            </a:r>
            <a:r>
              <a:rPr lang="en-US" dirty="0"/>
              <a:t> in C, </a:t>
            </a:r>
            <a:r>
              <a:rPr lang="en-US" dirty="0" err="1"/>
              <a:t>Motore</a:t>
            </a:r>
            <a:r>
              <a:rPr lang="en-US" dirty="0"/>
              <a:t> </a:t>
            </a:r>
            <a:r>
              <a:rPr lang="en-US" dirty="0" err="1"/>
              <a:t>sinistro</a:t>
            </a:r>
            <a:r>
              <a:rPr lang="en-US" dirty="0"/>
              <a:t> in B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di Default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65879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</a:rPr>
              <a:t>Fronte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EV3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Aprire</a:t>
            </a:r>
            <a:r>
              <a:rPr lang="en-US" dirty="0"/>
              <a:t> un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progetto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64633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Aprire</a:t>
            </a:r>
            <a:r>
              <a:rPr lang="en-US" dirty="0"/>
              <a:t> un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salvato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8" y="1516175"/>
            <a:ext cx="3277702" cy="633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/>
              <a:t>EV3 Software: INIZIARE UN NUOVO PROGRAMMA</a:t>
            </a:r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1846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Progetti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aperti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Programmi</a:t>
            </a:r>
            <a:r>
              <a:rPr lang="en-US" dirty="0"/>
              <a:t> </a:t>
            </a:r>
            <a:r>
              <a:rPr lang="en-US" dirty="0" err="1"/>
              <a:t>aperti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Progetto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1"/>
          </p:cNvCxnSpPr>
          <p:nvPr/>
        </p:nvCxnSpPr>
        <p:spPr>
          <a:xfrm flipH="1">
            <a:off x="4445000" y="2167769"/>
            <a:ext cx="2121469" cy="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69" y="1983103"/>
            <a:ext cx="226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Programma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Proprietà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progetto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programmi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PROGETTI </a:t>
            </a:r>
            <a:r>
              <a:rPr lang="en-US" dirty="0"/>
              <a:t>VS. PROGRAMMI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it-IT" sz="2600" b="0" dirty="0"/>
              <a:t>Si inizierà con la creazione di un progetto che ha l'estensione .ev3. Si modifica il nome di un progetto utilizzando l’opzione Salva progetto con nome dal menu File.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sz="2600" b="0" dirty="0"/>
              <a:t>Potrai scrivere molti programmi come parte di ogni file di progetto. Si modifica il nome di un programma all'interno di un progetto con un doppio clic sulla scheda e digitando il nuovo nome del programma.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Nota: Se </a:t>
            </a:r>
            <a:r>
              <a:rPr lang="en-US" sz="2600" b="0" dirty="0" err="1"/>
              <a:t>c’è</a:t>
            </a:r>
            <a:r>
              <a:rPr lang="en-US" sz="2600" b="0" dirty="0"/>
              <a:t> un * </a:t>
            </a:r>
            <a:r>
              <a:rPr lang="en-US" sz="2600" b="0" dirty="0" err="1"/>
              <a:t>vicino</a:t>
            </a:r>
            <a:r>
              <a:rPr lang="en-US" sz="2600" b="0" dirty="0"/>
              <a:t> al </a:t>
            </a:r>
            <a:r>
              <a:rPr lang="en-US" sz="2600" b="0" dirty="0" err="1"/>
              <a:t>nome</a:t>
            </a:r>
            <a:r>
              <a:rPr lang="en-US" sz="2600" b="0" dirty="0"/>
              <a:t> del </a:t>
            </a:r>
            <a:r>
              <a:rPr lang="en-US" sz="2600" b="0" dirty="0" err="1"/>
              <a:t>progetto</a:t>
            </a:r>
            <a:r>
              <a:rPr lang="en-US" sz="2600" b="0" dirty="0"/>
              <a:t>, </a:t>
            </a:r>
            <a:r>
              <a:rPr lang="en-US" sz="2600" b="0" dirty="0" err="1"/>
              <a:t>vuol</a:t>
            </a:r>
            <a:r>
              <a:rPr lang="en-US" sz="2600" b="0" dirty="0"/>
              <a:t> dire </a:t>
            </a:r>
            <a:r>
              <a:rPr lang="en-US" sz="2600" b="0" dirty="0" err="1"/>
              <a:t>che</a:t>
            </a:r>
            <a:r>
              <a:rPr lang="en-US" sz="2600" b="0" dirty="0"/>
              <a:t> </a:t>
            </a:r>
            <a:r>
              <a:rPr lang="en-US" sz="2600" b="0" dirty="0" err="1"/>
              <a:t>avete</a:t>
            </a:r>
            <a:r>
              <a:rPr lang="en-US" sz="2600" b="0" dirty="0"/>
              <a:t> </a:t>
            </a:r>
            <a:r>
              <a:rPr lang="en-US" sz="2600" b="0" dirty="0" err="1"/>
              <a:t>fatto</a:t>
            </a:r>
            <a:r>
              <a:rPr lang="en-US" sz="2600" b="0" dirty="0"/>
              <a:t> </a:t>
            </a:r>
            <a:r>
              <a:rPr lang="en-US" sz="2600" b="0" dirty="0" err="1"/>
              <a:t>modifiche</a:t>
            </a:r>
            <a:r>
              <a:rPr lang="en-US" sz="2600" b="0" dirty="0"/>
              <a:t> </a:t>
            </a:r>
            <a:r>
              <a:rPr lang="en-US" sz="2600" b="0" dirty="0" err="1"/>
              <a:t>che</a:t>
            </a:r>
            <a:r>
              <a:rPr lang="en-US" sz="2600" b="0" dirty="0"/>
              <a:t> non </a:t>
            </a:r>
            <a:r>
              <a:rPr lang="en-US" sz="2600" b="0" dirty="0" err="1"/>
              <a:t>avete</a:t>
            </a:r>
            <a:r>
              <a:rPr lang="en-US" sz="2600" b="0" dirty="0"/>
              <a:t> </a:t>
            </a:r>
            <a:r>
              <a:rPr lang="en-US" sz="2600" b="0" dirty="0" err="1"/>
              <a:t>salvato</a:t>
            </a:r>
            <a:r>
              <a:rPr lang="en-US" sz="26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err="1"/>
              <a:t>C’è</a:t>
            </a:r>
            <a:r>
              <a:rPr lang="en-US" sz="2600" b="0" dirty="0"/>
              <a:t> </a:t>
            </a:r>
            <a:r>
              <a:rPr lang="en-US" sz="2600" b="0" dirty="0" err="1"/>
              <a:t>una</a:t>
            </a:r>
            <a:r>
              <a:rPr lang="en-US" sz="2600" b="0" dirty="0"/>
              <a:t> “x” </a:t>
            </a:r>
            <a:r>
              <a:rPr lang="en-US" sz="2600" b="0" dirty="0" err="1"/>
              <a:t>accanto</a:t>
            </a:r>
            <a:r>
              <a:rPr lang="en-US" sz="2600" b="0" dirty="0"/>
              <a:t> al </a:t>
            </a:r>
            <a:r>
              <a:rPr lang="en-US" sz="2600" b="0" dirty="0" err="1"/>
              <a:t>nome</a:t>
            </a:r>
            <a:r>
              <a:rPr lang="en-US" sz="2600" b="0" dirty="0"/>
              <a:t> del </a:t>
            </a:r>
            <a:r>
              <a:rPr lang="en-US" sz="2600" b="0" dirty="0" err="1"/>
              <a:t>progetto</a:t>
            </a:r>
            <a:r>
              <a:rPr lang="en-US" sz="2600" b="0" dirty="0"/>
              <a:t> o del </a:t>
            </a:r>
            <a:r>
              <a:rPr lang="en-US" sz="2600" b="0" dirty="0" err="1"/>
              <a:t>programma</a:t>
            </a:r>
            <a:r>
              <a:rPr lang="en-US" sz="2600" b="0" dirty="0"/>
              <a:t>. </a:t>
            </a:r>
            <a:r>
              <a:rPr lang="it-IT" sz="2600" b="0" dirty="0"/>
              <a:t>Cliccando su di esso si chiude semplicemente il file (che non viene cancellato).</a:t>
            </a:r>
            <a:endParaRPr lang="en-US" sz="2600" b="0" dirty="0"/>
          </a:p>
          <a:p>
            <a:r>
              <a:rPr lang="en-US" sz="2600" b="0" dirty="0" err="1"/>
              <a:t>Ecco</a:t>
            </a:r>
            <a:r>
              <a:rPr lang="en-US" sz="2600" b="0" dirty="0"/>
              <a:t> </a:t>
            </a:r>
            <a:r>
              <a:rPr lang="en-US" sz="2600" b="0" dirty="0" err="1"/>
              <a:t>alcune</a:t>
            </a:r>
            <a:r>
              <a:rPr lang="en-US" sz="2600" b="0" dirty="0"/>
              <a:t> </a:t>
            </a:r>
            <a:r>
              <a:rPr lang="en-US" sz="2600" b="0" dirty="0" err="1"/>
              <a:t>estensioni</a:t>
            </a:r>
            <a:r>
              <a:rPr lang="en-US" sz="2600" b="0" dirty="0"/>
              <a:t> di file </a:t>
            </a:r>
            <a:r>
              <a:rPr lang="en-US" sz="2600" b="0" dirty="0" err="1"/>
              <a:t>comuni</a:t>
            </a:r>
            <a:r>
              <a:rPr lang="en-US" sz="2600" b="0" dirty="0"/>
              <a:t> in EV3:</a:t>
            </a:r>
          </a:p>
          <a:p>
            <a:pPr lvl="1"/>
            <a:r>
              <a:rPr lang="en-US" sz="2600" b="0" dirty="0" err="1"/>
              <a:t>Programmi</a:t>
            </a:r>
            <a:r>
              <a:rPr lang="en-US" sz="2600" b="0" dirty="0"/>
              <a:t> (.ev3p)</a:t>
            </a:r>
          </a:p>
          <a:p>
            <a:pPr lvl="1"/>
            <a:r>
              <a:rPr lang="en-US" sz="2600" b="0" dirty="0" err="1"/>
              <a:t>Immagini</a:t>
            </a:r>
            <a:r>
              <a:rPr lang="en-US" sz="2600" b="0" dirty="0"/>
              <a:t> (.</a:t>
            </a:r>
            <a:r>
              <a:rPr lang="en-US" sz="2600" b="0" dirty="0" err="1"/>
              <a:t>rgf</a:t>
            </a:r>
            <a:r>
              <a:rPr lang="en-US" sz="2600" b="0" dirty="0"/>
              <a:t>)</a:t>
            </a:r>
          </a:p>
          <a:p>
            <a:pPr lvl="1"/>
            <a:r>
              <a:rPr lang="en-US" sz="2600" b="0" dirty="0" err="1"/>
              <a:t>Suoni</a:t>
            </a:r>
            <a:r>
              <a:rPr lang="en-US" sz="2600" b="0" dirty="0"/>
              <a:t> (.</a:t>
            </a:r>
            <a:r>
              <a:rPr lang="en-US" sz="2600" b="0" dirty="0" err="1"/>
              <a:t>rsf</a:t>
            </a:r>
            <a:r>
              <a:rPr lang="en-US" sz="2600" b="0" dirty="0"/>
              <a:t>)</a:t>
            </a:r>
          </a:p>
          <a:p>
            <a:pPr lvl="1"/>
            <a:r>
              <a:rPr lang="en-US" sz="2600" b="0" dirty="0" err="1"/>
              <a:t>Testi</a:t>
            </a:r>
            <a:r>
              <a:rPr lang="en-US" sz="2600" b="0" dirty="0"/>
              <a:t> (.rtf)</a:t>
            </a:r>
          </a:p>
          <a:p>
            <a:pPr lvl="1"/>
            <a:r>
              <a:rPr lang="en-US" sz="2600" b="0" dirty="0" err="1"/>
              <a:t>Progetti</a:t>
            </a:r>
            <a:r>
              <a:rPr lang="en-US" sz="2600" b="0" dirty="0"/>
              <a:t> (.ev3) – </a:t>
            </a:r>
            <a:r>
              <a:rPr lang="en-US" sz="2600" b="0" dirty="0" err="1"/>
              <a:t>l’unico</a:t>
            </a:r>
            <a:r>
              <a:rPr lang="en-US" sz="2600" b="0" dirty="0"/>
              <a:t> </a:t>
            </a:r>
            <a:r>
              <a:rPr lang="en-US" sz="2600" b="0" dirty="0" err="1"/>
              <a:t>tipo</a:t>
            </a:r>
            <a:r>
              <a:rPr lang="en-US" sz="2600" b="0" dirty="0"/>
              <a:t> di file </a:t>
            </a:r>
            <a:r>
              <a:rPr lang="en-US" sz="2600" b="0" dirty="0" err="1"/>
              <a:t>che</a:t>
            </a:r>
            <a:r>
              <a:rPr lang="en-US" sz="2600" b="0" dirty="0"/>
              <a:t> </a:t>
            </a:r>
            <a:r>
              <a:rPr lang="en-US" sz="2600" b="0" dirty="0" err="1"/>
              <a:t>potete</a:t>
            </a:r>
            <a:r>
              <a:rPr lang="en-US" sz="2600" b="0" dirty="0"/>
              <a:t> </a:t>
            </a:r>
            <a:r>
              <a:rPr lang="en-US" sz="2600" b="0" dirty="0" err="1"/>
              <a:t>aprire</a:t>
            </a:r>
            <a:r>
              <a:rPr lang="en-US" sz="2600" b="0" dirty="0"/>
              <a:t> in EV3</a:t>
            </a:r>
          </a:p>
          <a:p>
            <a:pPr lvl="1"/>
            <a:r>
              <a:rPr lang="en-US" sz="2600" dirty="0"/>
              <a:t>File </a:t>
            </a:r>
            <a:r>
              <a:rPr lang="en-US" sz="2600" dirty="0" err="1"/>
              <a:t>importati</a:t>
            </a:r>
            <a:r>
              <a:rPr lang="en-US" sz="2600" dirty="0"/>
              <a:t>  </a:t>
            </a:r>
            <a:r>
              <a:rPr lang="en-US" sz="2600" b="0" dirty="0"/>
              <a:t>(.ev3s) – </a:t>
            </a:r>
            <a:r>
              <a:rPr lang="en-US" sz="2600" b="0" dirty="0" err="1"/>
              <a:t>possono</a:t>
            </a:r>
            <a:r>
              <a:rPr lang="en-US" sz="2600" b="0" dirty="0"/>
              <a:t> </a:t>
            </a:r>
            <a:r>
              <a:rPr lang="en-US" sz="2600" b="0" dirty="0" err="1"/>
              <a:t>essere</a:t>
            </a:r>
            <a:r>
              <a:rPr lang="en-US" sz="2600" b="0" dirty="0"/>
              <a:t> </a:t>
            </a:r>
            <a:r>
              <a:rPr lang="en-US" sz="2600" b="0" dirty="0" err="1"/>
              <a:t>importati</a:t>
            </a:r>
            <a:r>
              <a:rPr lang="en-US" sz="2600" b="0" dirty="0"/>
              <a:t> da un </a:t>
            </a:r>
            <a:r>
              <a:rPr lang="en-US" sz="2600" b="0" dirty="0" err="1"/>
              <a:t>progetto</a:t>
            </a:r>
            <a:r>
              <a:rPr lang="en-US" sz="2600" b="0" dirty="0"/>
              <a:t>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Software: </a:t>
            </a:r>
            <a:br>
              <a:rPr lang="en-US" dirty="0"/>
            </a:br>
            <a:r>
              <a:rPr lang="en-US" dirty="0"/>
              <a:t>SCHERMATA DI PROGRAMMAZIONE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693869"/>
            <a:chOff x="1336048" y="1674412"/>
            <a:chExt cx="6358775" cy="46938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Blocchi</a:t>
              </a:r>
              <a:r>
                <a:rPr lang="en-US" sz="2400" dirty="0"/>
                <a:t> di </a:t>
              </a:r>
              <a:r>
                <a:rPr lang="en-US" sz="2400" dirty="0" err="1"/>
                <a:t>programmazione</a:t>
              </a:r>
              <a:r>
                <a:rPr lang="en-US" sz="2400" dirty="0"/>
                <a:t> in 6 </a:t>
              </a:r>
              <a:r>
                <a:rPr lang="en-US" sz="2400" dirty="0" err="1"/>
                <a:t>colori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653438" cy="1200329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Area di </a:t>
              </a:r>
              <a:r>
                <a:rPr lang="en-US" sz="2400" dirty="0" err="1"/>
                <a:t>programmazione</a:t>
              </a:r>
              <a:r>
                <a:rPr lang="en-US" sz="2400" dirty="0"/>
                <a:t> o Canvas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1200329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Stato</a:t>
              </a:r>
              <a:r>
                <a:rPr lang="en-US" sz="2400" dirty="0"/>
                <a:t> del </a:t>
              </a:r>
              <a:r>
                <a:rPr lang="en-US" sz="2400" dirty="0" err="1"/>
                <a:t>mattoncino</a:t>
              </a:r>
              <a:r>
                <a:rPr lang="en-US" sz="2400" dirty="0"/>
                <a:t> e Download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71</TotalTime>
  <Words>711</Words>
  <Application>Microsoft Macintosh PowerPoint</Application>
  <PresentationFormat>On-screen Show (4:3)</PresentationFormat>
  <Paragraphs>137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Calibri Light</vt:lpstr>
      <vt:lpstr>Helvetica Neue</vt:lpstr>
      <vt:lpstr>Tahoma</vt:lpstr>
      <vt:lpstr>Times New Roman</vt:lpstr>
      <vt:lpstr>beginner</vt:lpstr>
      <vt:lpstr>Custom Design</vt:lpstr>
      <vt:lpstr>LEZIONI PER PRINCIPIANTI</vt:lpstr>
      <vt:lpstr>OBIETTIVI DELLA LEZIONE</vt:lpstr>
      <vt:lpstr>I TASTI DEL MATTONCINO</vt:lpstr>
      <vt:lpstr>LO SCHERMO DEL MATTONCINO</vt:lpstr>
      <vt:lpstr>PortE, SensorI, motorI</vt:lpstr>
      <vt:lpstr>Software EV3</vt:lpstr>
      <vt:lpstr>EV3 Software: INIZIARE UN NUOVO PROGRAMMA</vt:lpstr>
      <vt:lpstr>PROGETTI VS. PROGRAMMI</vt:lpstr>
      <vt:lpstr>EV3 Software:  SCHERMATA DI PROGRAMMAZIONE</vt:lpstr>
      <vt:lpstr>iCONE PIU’ USATE</vt:lpstr>
      <vt:lpstr>Blocchi EV3: Tabs Colorati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19</cp:revision>
  <dcterms:created xsi:type="dcterms:W3CDTF">2016-07-04T02:35:12Z</dcterms:created>
  <dcterms:modified xsi:type="dcterms:W3CDTF">2018-04-07T14:31:55Z</dcterms:modified>
</cp:coreProperties>
</file>