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OBIETTIVI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ripetere</a:t>
            </a:r>
            <a:r>
              <a:rPr lang="en-US" dirty="0"/>
              <a:t> </a:t>
            </a:r>
            <a:r>
              <a:rPr lang="en-US" dirty="0" err="1"/>
              <a:t>un’azione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RIPETERE UN’AZIONE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879145"/>
            <a:ext cx="6539432" cy="5395100"/>
          </a:xfrm>
        </p:spPr>
        <p:txBody>
          <a:bodyPr>
            <a:normAutofit/>
          </a:bodyPr>
          <a:lstStyle/>
          <a:p>
            <a:r>
              <a:rPr lang="en-US" sz="2800" dirty="0" err="1"/>
              <a:t>Diciamo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vogliamo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robot </a:t>
            </a:r>
            <a:r>
              <a:rPr lang="en-US" sz="2800" dirty="0" err="1"/>
              <a:t>ripeta</a:t>
            </a:r>
            <a:r>
              <a:rPr lang="en-US" sz="2800" dirty="0"/>
              <a:t> </a:t>
            </a:r>
            <a:r>
              <a:rPr lang="en-US" sz="2800" dirty="0" err="1"/>
              <a:t>continuamente</a:t>
            </a:r>
            <a:r>
              <a:rPr lang="en-US" sz="2800" dirty="0"/>
              <a:t> la </a:t>
            </a:r>
            <a:r>
              <a:rPr lang="en-US" sz="2800" dirty="0" err="1"/>
              <a:t>stessa</a:t>
            </a:r>
            <a:r>
              <a:rPr lang="en-US" sz="2800" dirty="0"/>
              <a:t> </a:t>
            </a:r>
            <a:r>
              <a:rPr lang="en-US" sz="2800" dirty="0" err="1"/>
              <a:t>azione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Dovremmo</a:t>
            </a:r>
            <a:r>
              <a:rPr lang="en-US" sz="2800" dirty="0"/>
              <a:t> </a:t>
            </a:r>
            <a:r>
              <a:rPr lang="en-US" sz="2800" dirty="0" err="1"/>
              <a:t>copiare</a:t>
            </a:r>
            <a:r>
              <a:rPr lang="en-US" sz="2800" dirty="0"/>
              <a:t> lo </a:t>
            </a:r>
            <a:r>
              <a:rPr lang="en-US" sz="2800" dirty="0" err="1"/>
              <a:t>stesso</a:t>
            </a:r>
            <a:r>
              <a:rPr lang="en-US" sz="2800" dirty="0"/>
              <a:t> </a:t>
            </a:r>
            <a:r>
              <a:rPr lang="en-US" sz="2800" dirty="0" err="1"/>
              <a:t>blocco</a:t>
            </a:r>
            <a:r>
              <a:rPr lang="en-US" sz="2800" dirty="0"/>
              <a:t> </a:t>
            </a:r>
            <a:r>
              <a:rPr lang="en-US" sz="2800" dirty="0" err="1"/>
              <a:t>tante</a:t>
            </a:r>
            <a:r>
              <a:rPr lang="en-US" sz="2800" dirty="0"/>
              <a:t> volte?</a:t>
            </a:r>
          </a:p>
          <a:p>
            <a:r>
              <a:rPr lang="en-US" sz="2800" dirty="0" err="1"/>
              <a:t>Certamente</a:t>
            </a:r>
            <a:r>
              <a:rPr lang="en-US" sz="2800" dirty="0"/>
              <a:t>, </a:t>
            </a:r>
            <a:r>
              <a:rPr lang="en-US" sz="2800" dirty="0" err="1"/>
              <a:t>potrebbe</a:t>
            </a:r>
            <a:r>
              <a:rPr lang="en-US" sz="2800" dirty="0"/>
              <a:t> </a:t>
            </a:r>
            <a:r>
              <a:rPr lang="en-US" sz="2800" dirty="0" err="1"/>
              <a:t>funzionare</a:t>
            </a:r>
            <a:r>
              <a:rPr lang="en-US" sz="2800" dirty="0"/>
              <a:t>!</a:t>
            </a:r>
          </a:p>
          <a:p>
            <a:r>
              <a:rPr lang="it-IT" sz="2800" dirty="0"/>
              <a:t>Ma cosa devo fare se voglio ripetere quel blocco per sempre</a:t>
            </a:r>
            <a:r>
              <a:rPr lang="en-US" sz="2800" dirty="0"/>
              <a:t>? </a:t>
            </a:r>
          </a:p>
          <a:p>
            <a:r>
              <a:rPr lang="en-US" sz="2800" dirty="0" err="1"/>
              <a:t>Cosa</a:t>
            </a:r>
            <a:r>
              <a:rPr lang="en-US" sz="2800" dirty="0"/>
              <a:t> </a:t>
            </a:r>
            <a:r>
              <a:rPr lang="en-US" sz="2800" dirty="0" err="1"/>
              <a:t>faccio</a:t>
            </a:r>
            <a:r>
              <a:rPr lang="en-US" sz="2800" dirty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n-US" dirty="0"/>
              <a:t>I loop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ripetere</a:t>
            </a:r>
            <a:r>
              <a:rPr lang="en-US" dirty="0"/>
              <a:t> </a:t>
            </a:r>
            <a:r>
              <a:rPr lang="en-US" dirty="0" err="1"/>
              <a:t>un’azione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di </a:t>
            </a:r>
            <a:r>
              <a:rPr lang="en-US" dirty="0" err="1"/>
              <a:t>azioni</a:t>
            </a:r>
            <a:r>
              <a:rPr lang="en-US" dirty="0"/>
              <a:t> </a:t>
            </a:r>
            <a:r>
              <a:rPr lang="en-US" dirty="0" err="1"/>
              <a:t>quante</a:t>
            </a:r>
            <a:r>
              <a:rPr lang="en-US" dirty="0"/>
              <a:t> volte lo </a:t>
            </a:r>
            <a:r>
              <a:rPr lang="en-US" dirty="0" err="1"/>
              <a:t>desideriamo</a:t>
            </a:r>
            <a:endParaRPr lang="en-US" dirty="0"/>
          </a:p>
          <a:p>
            <a:r>
              <a:rPr lang="it-IT" dirty="0"/>
              <a:t>Il vantaggio è che un ciclo può finire in qualsiasi momento (un numero specifico di volte, oppure per sempre, ad una condizione specifica, </a:t>
            </a:r>
            <a:r>
              <a:rPr lang="it-IT" dirty="0" err="1"/>
              <a:t>ecc</a:t>
            </a:r>
            <a:r>
              <a:rPr lang="it-IT" dirty="0"/>
              <a:t>…)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SUI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Compito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Scrivere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programma</a:t>
            </a:r>
            <a:r>
              <a:rPr lang="en-US" dirty="0">
                <a:solidFill>
                  <a:srgbClr val="FF0000"/>
                </a:solidFill>
              </a:rPr>
              <a:t> per far fare un </a:t>
            </a:r>
            <a:r>
              <a:rPr lang="en-US" dirty="0" err="1">
                <a:solidFill>
                  <a:srgbClr val="FF0000"/>
                </a:solidFill>
              </a:rPr>
              <a:t>giro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intorno</a:t>
            </a:r>
            <a:r>
              <a:rPr lang="en-US" dirty="0">
                <a:solidFill>
                  <a:srgbClr val="FF0000"/>
                </a:solidFill>
              </a:rPr>
              <a:t> ad </a:t>
            </a:r>
            <a:r>
              <a:rPr lang="en-US" dirty="0" err="1">
                <a:solidFill>
                  <a:srgbClr val="FF0000"/>
                </a:solidFill>
              </a:rPr>
              <a:t>una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scatola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quadrata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Il </a:t>
            </a:r>
            <a:r>
              <a:rPr lang="en-US" dirty="0" err="1">
                <a:solidFill>
                  <a:srgbClr val="FF0000"/>
                </a:solidFill>
              </a:rPr>
              <a:t>modo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semplice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sembra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questo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Utilizziamo un </a:t>
            </a:r>
            <a:r>
              <a:rPr lang="it-IT" dirty="0" err="1">
                <a:solidFill>
                  <a:srgbClr val="FF0000"/>
                </a:solidFill>
              </a:rPr>
              <a:t>loop</a:t>
            </a:r>
            <a:r>
              <a:rPr lang="it-IT" dirty="0">
                <a:solidFill>
                  <a:srgbClr val="FF0000"/>
                </a:solidFill>
              </a:rPr>
              <a:t> per migliorare il codice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Ripetere</a:t>
            </a:r>
            <a:r>
              <a:rPr lang="en-US" dirty="0"/>
              <a:t> 4 volte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3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6400</TotalTime>
  <Words>255</Words>
  <Application>Microsoft Macintosh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OBIETTIVI DELLa LEZIONe</vt:lpstr>
      <vt:lpstr>RIPETERE UN’AZIONE</vt:lpstr>
      <vt:lpstr>Loop</vt:lpstr>
      <vt:lpstr>Esercitazione SUI LOOP</vt:lpstr>
      <vt:lpstr>SOLUZIONE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20</cp:revision>
  <dcterms:created xsi:type="dcterms:W3CDTF">2014-08-07T02:19:13Z</dcterms:created>
  <dcterms:modified xsi:type="dcterms:W3CDTF">2018-04-07T14:32:12Z</dcterms:modified>
</cp:coreProperties>
</file>