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15" r:id="rId3"/>
    <p:sldId id="407" r:id="rId4"/>
    <p:sldId id="408" r:id="rId5"/>
    <p:sldId id="409" r:id="rId6"/>
    <p:sldId id="410" r:id="rId7"/>
    <p:sldId id="414" r:id="rId8"/>
    <p:sldId id="411" r:id="rId9"/>
    <p:sldId id="4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F6BD32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A542-A347-7C4E-84B7-C69E7B921E8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3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FF91-69EB-A04C-9075-744B7A39257F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1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555-486E-2642-8608-DCAD4EE13C8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8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7077-4167-6949-9D33-F7A9E1AAFA0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E369-0BA0-8946-82A6-1B094D31069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8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75C8-F4B1-E544-9592-442E77C43C2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1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948A-5BE3-0548-8A28-B877469D6A67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454C-2257-D84E-B008-E3BB674E6B5D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D21-4E25-CC4C-836E-91A72F67CF76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3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E82-94C0-574A-AD63-516EC4B77AC0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5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4CE-C4E0-C74D-88E6-9C7F8653632D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894-20E2-714A-8F24-113A73CBAAB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36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6782-06ED-9A42-A974-A94EE091BE22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8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C76E-463C-944C-98C5-343991D3A9B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6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EB3F-1ED3-464F-AFA5-07CCF3FD730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3BDA-17A9-8749-A339-66F6E8E03A82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20865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D953-9CDD-E641-8DF1-F34622718B0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1F0C-1782-5F47-BF85-11C088307CCE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0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37F7-1EB0-5044-95FC-9842E2636BD0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DE7-B9EE-4D40-A0EF-808DD4E7182D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95F5-5978-9540-BD24-F2F9C0B9FCBE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14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B662-E131-CF46-AFCD-B12B87E9F76A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C388A24-F5D9-8F4C-8800-3F9D2728CE6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77908-5A09-BB4F-859F-0387F355CD2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Porte &amp;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Sensori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1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OBIETTIVO DELLE LEZIONI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</a:t>
            </a:r>
            <a:r>
              <a:rPr lang="en-US" dirty="0" err="1"/>
              <a:t>raccogliere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sensori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</a:t>
            </a:r>
            <a:r>
              <a:rPr lang="en-US" dirty="0" err="1"/>
              <a:t>usare</a:t>
            </a:r>
            <a:r>
              <a:rPr lang="en-US" dirty="0"/>
              <a:t> le </a:t>
            </a:r>
            <a:r>
              <a:rPr lang="en-US" dirty="0" err="1"/>
              <a:t>porte</a:t>
            </a:r>
            <a:r>
              <a:rPr lang="en-US" dirty="0"/>
              <a:t> del </a:t>
            </a:r>
            <a:r>
              <a:rPr lang="en-US" dirty="0" err="1"/>
              <a:t>mattoncino</a:t>
            </a:r>
            <a:r>
              <a:rPr lang="en-US" dirty="0"/>
              <a:t> EV3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Imparare alcuni esempi di dove e quando la funzione Port </a:t>
            </a:r>
            <a:r>
              <a:rPr lang="it-IT" dirty="0" err="1"/>
              <a:t>View</a:t>
            </a:r>
            <a:r>
              <a:rPr lang="it-IT" dirty="0"/>
              <a:t> sarebbe utile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Provare</a:t>
            </a:r>
            <a:r>
              <a:rPr lang="en-US" dirty="0"/>
              <a:t> a </a:t>
            </a:r>
            <a:r>
              <a:rPr lang="en-US" dirty="0" err="1"/>
              <a:t>risolvere</a:t>
            </a:r>
            <a:r>
              <a:rPr lang="en-US" dirty="0"/>
              <a:t>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comuni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Port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 BISOGNO DI DATI DAI SENSORI?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is-IS" dirty="0"/>
              <a:t>….</a:t>
            </a:r>
          </a:p>
          <a:p>
            <a:endParaRPr lang="is-IS" dirty="0"/>
          </a:p>
          <a:p>
            <a:pPr lvl="1"/>
            <a:r>
              <a:rPr lang="it-IT" dirty="0"/>
              <a:t>Utilizzati per aiutare programma più facilmente (non più indovinare e verificare!!)</a:t>
            </a:r>
            <a:endParaRPr lang="en-US" dirty="0"/>
          </a:p>
          <a:p>
            <a:pPr lvl="1"/>
            <a:r>
              <a:rPr lang="it-IT" dirty="0"/>
              <a:t>Utilizzato per aiutare il programma con maggiore precisione</a:t>
            </a:r>
            <a:endParaRPr lang="en-US" dirty="0"/>
          </a:p>
          <a:p>
            <a:pPr lvl="1"/>
            <a:r>
              <a:rPr lang="it-IT" dirty="0"/>
              <a:t>Utilizzato per il </a:t>
            </a:r>
            <a:r>
              <a:rPr lang="it-IT" dirty="0" err="1"/>
              <a:t>debug</a:t>
            </a:r>
            <a:r>
              <a:rPr lang="it-IT" dirty="0"/>
              <a:t> del codice, così come per le problematiche di compilazione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PORT VIEW è un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semplice</a:t>
            </a:r>
            <a:r>
              <a:rPr lang="en-US" dirty="0"/>
              <a:t> per </a:t>
            </a:r>
            <a:r>
              <a:rPr lang="en-US" dirty="0" err="1"/>
              <a:t>accedere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DATI DEI SENSORI!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trovare</a:t>
            </a:r>
            <a:r>
              <a:rPr lang="en-US" dirty="0"/>
              <a:t> “port view”??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63" y="1700048"/>
            <a:ext cx="3757448" cy="358665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err="1">
                <a:solidFill>
                  <a:srgbClr val="00B900"/>
                </a:solidFill>
              </a:rPr>
              <a:t>Passo</a:t>
            </a:r>
            <a:r>
              <a:rPr lang="en-US" dirty="0">
                <a:solidFill>
                  <a:srgbClr val="00B900"/>
                </a:solidFill>
              </a:rPr>
              <a:t> 1</a:t>
            </a:r>
            <a:r>
              <a:rPr lang="en-US" b="0" dirty="0">
                <a:solidFill>
                  <a:srgbClr val="00B900"/>
                </a:solidFill>
              </a:rPr>
              <a:t>: </a:t>
            </a:r>
          </a:p>
          <a:p>
            <a:pPr marL="800100" lvl="1" indent="-342900">
              <a:buFont typeface="Arial" charset="0"/>
              <a:buChar char="•"/>
            </a:pPr>
            <a:r>
              <a:rPr lang="it-IT" dirty="0">
                <a:solidFill>
                  <a:srgbClr val="00B900"/>
                </a:solidFill>
              </a:rPr>
              <a:t>Fare clic sui pulsanti Sinistra o Destra sul mattoncino fino ad arrivare alla terza scheda sullo schermo (icona con sei piccoli cerchi).</a:t>
            </a:r>
            <a:r>
              <a:rPr lang="en-US" b="0" dirty="0">
                <a:solidFill>
                  <a:srgbClr val="00B900"/>
                </a:solidFill>
              </a:rPr>
              <a:t>  </a:t>
            </a:r>
          </a:p>
          <a:p>
            <a:pPr marL="800100" lvl="1" indent="-342900">
              <a:buFont typeface="Arial" charset="0"/>
              <a:buChar char="•"/>
            </a:pPr>
            <a:r>
              <a:rPr lang="it-IT" dirty="0">
                <a:solidFill>
                  <a:srgbClr val="00B900"/>
                </a:solidFill>
              </a:rPr>
              <a:t>La prima scelta in questa scheda è Port </a:t>
            </a:r>
            <a:r>
              <a:rPr lang="it-IT" dirty="0" err="1">
                <a:solidFill>
                  <a:srgbClr val="00B900"/>
                </a:solidFill>
              </a:rPr>
              <a:t>View</a:t>
            </a:r>
            <a:r>
              <a:rPr lang="it-IT" dirty="0">
                <a:solidFill>
                  <a:srgbClr val="00B900"/>
                </a:solidFill>
              </a:rPr>
              <a:t>. (Fare clic sul pulsante centrale sul mattoncino per selezionare Port </a:t>
            </a:r>
            <a:r>
              <a:rPr lang="it-IT" dirty="0" err="1">
                <a:solidFill>
                  <a:srgbClr val="00B900"/>
                </a:solidFill>
              </a:rPr>
              <a:t>View</a:t>
            </a:r>
            <a:r>
              <a:rPr lang="it-IT" dirty="0">
                <a:solidFill>
                  <a:srgbClr val="00B900"/>
                </a:solidFill>
              </a:rPr>
              <a:t>)</a:t>
            </a:r>
            <a:endParaRPr lang="en-US" dirty="0">
              <a:solidFill>
                <a:srgbClr val="00B900"/>
              </a:solidFill>
            </a:endParaRPr>
          </a:p>
          <a:p>
            <a:pPr lvl="1" indent="0">
              <a:buNone/>
            </a:pPr>
            <a:endParaRPr lang="en-US" dirty="0">
              <a:solidFill>
                <a:srgbClr val="00B9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Passo</a:t>
            </a:r>
            <a:r>
              <a:rPr lang="en-US" dirty="0">
                <a:solidFill>
                  <a:srgbClr val="7030A0"/>
                </a:solidFill>
              </a:rPr>
              <a:t> 2: </a:t>
            </a:r>
          </a:p>
          <a:p>
            <a:pPr marL="800100" lvl="1" indent="-342900">
              <a:buFont typeface="Arial" charset="0"/>
              <a:buChar char="•"/>
            </a:pPr>
            <a:r>
              <a:rPr lang="it-IT" dirty="0">
                <a:solidFill>
                  <a:srgbClr val="7030A0"/>
                </a:solidFill>
              </a:rPr>
              <a:t>Utilizzare i pulsanti sinistro e destro per prendere la porta del sensore / motore che si desidera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331" y="1145627"/>
            <a:ext cx="2811438" cy="436826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318234" y="1524319"/>
            <a:ext cx="1870842" cy="5568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26320" y="4193262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Right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0134" y="415013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063" y="6185154"/>
            <a:ext cx="788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images of the EV3 Brick in this lesson were obtained using screenshots of </a:t>
            </a:r>
            <a:r>
              <a:rPr lang="en-US" sz="1200" dirty="0" err="1"/>
              <a:t>Cogmation’s</a:t>
            </a:r>
            <a:r>
              <a:rPr lang="en-US" sz="1200" dirty="0"/>
              <a:t> Virtual Robotics Toolkit.</a:t>
            </a:r>
          </a:p>
        </p:txBody>
      </p:sp>
    </p:spTree>
    <p:extLst>
      <p:ext uri="{BB962C8B-B14F-4D97-AF65-F5344CB8AC3E}">
        <p14:creationId xmlns:p14="http://schemas.microsoft.com/office/powerpoint/2010/main" val="196079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3342792"/>
            <a:ext cx="2389535" cy="1747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001"/>
            <a:ext cx="8245475" cy="1371600"/>
          </a:xfrm>
        </p:spPr>
        <p:txBody>
          <a:bodyPr/>
          <a:lstStyle/>
          <a:p>
            <a:r>
              <a:rPr lang="en-US" dirty="0"/>
              <a:t>COSA VEDETE IN PORT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10" y="1543436"/>
            <a:ext cx="2775728" cy="360836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A. </a:t>
            </a:r>
            <a:r>
              <a:rPr lang="en-US" dirty="0" err="1">
                <a:solidFill>
                  <a:srgbClr val="FF0000"/>
                </a:solidFill>
              </a:rPr>
              <a:t>Numero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della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porta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B. </a:t>
            </a:r>
            <a:r>
              <a:rPr lang="en-US" dirty="0" err="1">
                <a:solidFill>
                  <a:srgbClr val="00B0F0"/>
                </a:solidFill>
              </a:rPr>
              <a:t>Modalità</a:t>
            </a:r>
            <a:r>
              <a:rPr lang="en-US" dirty="0">
                <a:solidFill>
                  <a:srgbClr val="00B0F0"/>
                </a:solidFill>
              </a:rPr>
              <a:t> del </a:t>
            </a:r>
            <a:r>
              <a:rPr lang="en-US" dirty="0" err="1">
                <a:solidFill>
                  <a:srgbClr val="00B0F0"/>
                </a:solidFill>
              </a:rPr>
              <a:t>sensore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motore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900"/>
                </a:solidFill>
              </a:rPr>
              <a:t>C. Se </a:t>
            </a:r>
            <a:r>
              <a:rPr lang="en-US" dirty="0" err="1">
                <a:solidFill>
                  <a:srgbClr val="00B900"/>
                </a:solidFill>
              </a:rPr>
              <a:t>selezionate</a:t>
            </a:r>
            <a:r>
              <a:rPr lang="en-US" dirty="0">
                <a:solidFill>
                  <a:srgbClr val="00B900"/>
                </a:solidFill>
              </a:rPr>
              <a:t> un </a:t>
            </a:r>
            <a:r>
              <a:rPr lang="en-US" dirty="0" err="1">
                <a:solidFill>
                  <a:srgbClr val="00B900"/>
                </a:solidFill>
              </a:rPr>
              <a:t>particolare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sensore</a:t>
            </a:r>
            <a:r>
              <a:rPr lang="en-US" dirty="0">
                <a:solidFill>
                  <a:srgbClr val="00B900"/>
                </a:solidFill>
              </a:rPr>
              <a:t> (</a:t>
            </a:r>
            <a:r>
              <a:rPr lang="en-US" dirty="0" err="1">
                <a:solidFill>
                  <a:srgbClr val="00B900"/>
                </a:solidFill>
              </a:rPr>
              <a:t>tasto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centrale</a:t>
            </a:r>
            <a:r>
              <a:rPr lang="en-US" dirty="0">
                <a:solidFill>
                  <a:srgbClr val="00B900"/>
                </a:solidFill>
              </a:rPr>
              <a:t> del </a:t>
            </a:r>
            <a:r>
              <a:rPr lang="en-US" dirty="0" err="1">
                <a:solidFill>
                  <a:srgbClr val="00B900"/>
                </a:solidFill>
              </a:rPr>
              <a:t>mattoncino</a:t>
            </a:r>
            <a:r>
              <a:rPr lang="en-US" dirty="0">
                <a:solidFill>
                  <a:srgbClr val="00B900"/>
                </a:solidFill>
              </a:rPr>
              <a:t>), </a:t>
            </a:r>
            <a:r>
              <a:rPr lang="en-US" dirty="0" err="1">
                <a:solidFill>
                  <a:srgbClr val="00B900"/>
                </a:solidFill>
              </a:rPr>
              <a:t>potete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cambiare</a:t>
            </a:r>
            <a:r>
              <a:rPr lang="en-US" dirty="0">
                <a:solidFill>
                  <a:srgbClr val="00B900"/>
                </a:solidFill>
              </a:rPr>
              <a:t> la </a:t>
            </a:r>
            <a:r>
              <a:rPr lang="en-US" dirty="0" err="1">
                <a:solidFill>
                  <a:srgbClr val="00B900"/>
                </a:solidFill>
              </a:rPr>
              <a:t>Modalità</a:t>
            </a:r>
            <a:endParaRPr lang="en-US" dirty="0">
              <a:solidFill>
                <a:srgbClr val="00B9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D. </a:t>
            </a:r>
            <a:r>
              <a:rPr lang="en-US" dirty="0" err="1">
                <a:solidFill>
                  <a:srgbClr val="FFC000"/>
                </a:solidFill>
              </a:rPr>
              <a:t>Valore</a:t>
            </a:r>
            <a:r>
              <a:rPr lang="en-US" dirty="0">
                <a:solidFill>
                  <a:srgbClr val="FFC000"/>
                </a:solidFill>
              </a:rPr>
              <a:t>. </a:t>
            </a:r>
            <a:r>
              <a:rPr lang="it-IT" dirty="0">
                <a:solidFill>
                  <a:srgbClr val="FFC000"/>
                </a:solidFill>
              </a:rPr>
              <a:t>Si potrebbe desiderare di iniziare a "0" (ad esempio, se si cerca di misurare gradi per un giro). Per azzerare il valore, uscire Port </a:t>
            </a:r>
            <a:r>
              <a:rPr lang="it-IT" dirty="0" err="1">
                <a:solidFill>
                  <a:srgbClr val="FFC000"/>
                </a:solidFill>
              </a:rPr>
              <a:t>View</a:t>
            </a:r>
            <a:r>
              <a:rPr lang="it-IT" dirty="0">
                <a:solidFill>
                  <a:srgbClr val="FFC000"/>
                </a:solidFill>
              </a:rPr>
              <a:t> e tornare a tornare a questa schermata.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063" y="6185154"/>
            <a:ext cx="788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images of the EV3 Brick in this lesson were obtained using screenshots of </a:t>
            </a:r>
            <a:r>
              <a:rPr lang="en-US" sz="1200" dirty="0" err="1"/>
              <a:t>Cogmation’s</a:t>
            </a:r>
            <a:r>
              <a:rPr lang="en-US" sz="1200" dirty="0"/>
              <a:t> Virtual Robotics Toolkit.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17" y="1529883"/>
            <a:ext cx="2379058" cy="1766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190" y="3345368"/>
            <a:ext cx="2411231" cy="18064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549" y="1526461"/>
            <a:ext cx="2393785" cy="1773469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666594" y="2196139"/>
            <a:ext cx="137000" cy="1536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V="1">
            <a:off x="4835123" y="2211142"/>
            <a:ext cx="766889" cy="1386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flipV="1">
            <a:off x="7129732" y="2194162"/>
            <a:ext cx="921191" cy="4649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44285" y="20897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73950" y="20957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77354" y="4010272"/>
            <a:ext cx="137000" cy="1536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V="1">
            <a:off x="4845883" y="4014764"/>
            <a:ext cx="766889" cy="1386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10836" y="38994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08004" y="3878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33" name="Rounded Rectangle 32"/>
          <p:cNvSpPr/>
          <p:nvPr/>
        </p:nvSpPr>
        <p:spPr>
          <a:xfrm flipV="1">
            <a:off x="7089752" y="4140885"/>
            <a:ext cx="575048" cy="23141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12043" y="40798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45439" y="21116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9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0308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VIEW E’ POTENTE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5474" cy="4906963"/>
          </a:xfrm>
        </p:spPr>
        <p:txBody>
          <a:bodyPr/>
          <a:lstStyle/>
          <a:p>
            <a:r>
              <a:rPr lang="it-IT" dirty="0"/>
              <a:t>Passando attraverso il resto delle lezioni su EV3Lessons.com, si utilizzerà Port </a:t>
            </a:r>
            <a:r>
              <a:rPr lang="it-IT" dirty="0" err="1"/>
              <a:t>View</a:t>
            </a:r>
            <a:r>
              <a:rPr lang="it-IT" dirty="0"/>
              <a:t> spesso</a:t>
            </a:r>
          </a:p>
          <a:p>
            <a:r>
              <a:rPr lang="it-IT" dirty="0"/>
              <a:t>Dopo aver completato ogni sfida, pensa a come Port </a:t>
            </a:r>
            <a:r>
              <a:rPr lang="it-IT" dirty="0" err="1"/>
              <a:t>View</a:t>
            </a:r>
            <a:r>
              <a:rPr lang="it-IT" dirty="0"/>
              <a:t> potrebbe aiutarti.</a:t>
            </a:r>
          </a:p>
          <a:p>
            <a:r>
              <a:rPr lang="it-IT" dirty="0"/>
              <a:t>La pagina successiva ha molti diversi esempi a cui pensare.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ALTRI PROBLEMI CHE POTRESTE RISOLVERE CON PORT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350" y="1442658"/>
            <a:ext cx="6738471" cy="4945117"/>
          </a:xfrm>
        </p:spPr>
        <p:txBody>
          <a:bodyPr>
            <a:normAutofit lnSpcReduction="10000"/>
          </a:bodyPr>
          <a:lstStyle/>
          <a:p>
            <a:r>
              <a:rPr lang="it-IT" sz="1400" dirty="0"/>
              <a:t>1: programmazione più facile / più accurata</a:t>
            </a:r>
          </a:p>
          <a:p>
            <a:r>
              <a:rPr lang="it-IT" sz="1400" b="0" dirty="0"/>
              <a:t>Voglio andare da un punto di partenza fino a un modello LEGO. Continuo a dover indovinare e verificare. Come posso capire quanto è lontano il modello LEGO?</a:t>
            </a:r>
            <a:endParaRPr lang="en-US" sz="1400" b="0" dirty="0"/>
          </a:p>
          <a:p>
            <a:r>
              <a:rPr lang="it-IT" sz="1400" dirty="0"/>
              <a:t>2: programmazione più facile / più accurata</a:t>
            </a:r>
          </a:p>
          <a:p>
            <a:r>
              <a:rPr lang="it-IT" sz="1400" b="0" dirty="0"/>
              <a:t>Voglio che il mio robot giri di 90 gradi. Ma 90 gradi nel mondo reale non è di 90 gradi nel blocco dello sterzo. Così, quanto deve girare il mio robot per fare un giro di 90°?</a:t>
            </a:r>
            <a:endParaRPr lang="en-US" sz="1400" b="0" dirty="0"/>
          </a:p>
          <a:p>
            <a:r>
              <a:rPr lang="en-US" sz="1400" dirty="0"/>
              <a:t>3: Debug del </a:t>
            </a:r>
            <a:r>
              <a:rPr lang="en-US" sz="1400" dirty="0" err="1"/>
              <a:t>codice</a:t>
            </a:r>
            <a:endParaRPr lang="en-US" sz="1400" dirty="0"/>
          </a:p>
          <a:p>
            <a:r>
              <a:rPr lang="it-IT" sz="1400" b="0" dirty="0"/>
              <a:t>Il robot non segue la linea verde come ho programmato di fare. </a:t>
            </a:r>
            <a:r>
              <a:rPr lang="it-IT" sz="1400" b="0" dirty="0" err="1"/>
              <a:t>Perchè</a:t>
            </a:r>
            <a:r>
              <a:rPr lang="it-IT" sz="1400" b="0" dirty="0"/>
              <a:t> no? Di che colore il robot pensa che la linea verde sia? Prova a mettere il robot su diversi oggetti o parti di immagine e controlla quali colori i luci riflesse legge il sensore.</a:t>
            </a:r>
          </a:p>
          <a:p>
            <a:r>
              <a:rPr lang="it-IT" sz="1400" dirty="0"/>
              <a:t>4</a:t>
            </a:r>
            <a:r>
              <a:rPr lang="en-US" sz="1400" dirty="0"/>
              <a:t>: </a:t>
            </a:r>
            <a:r>
              <a:rPr lang="it-IT" sz="1400" dirty="0"/>
              <a:t>Controllare la costruzione</a:t>
            </a:r>
          </a:p>
          <a:p>
            <a:r>
              <a:rPr lang="it-IT" sz="1400" b="0" dirty="0"/>
              <a:t>Ho costruito il mio robot con il </a:t>
            </a:r>
            <a:r>
              <a:rPr lang="it-IT" sz="1400" b="0" dirty="0" err="1"/>
              <a:t>Touch</a:t>
            </a:r>
            <a:r>
              <a:rPr lang="it-IT" sz="1400" b="0" dirty="0"/>
              <a:t> Sensor un po’ all'interno del robot. Non sono sicuro che il sensore </a:t>
            </a:r>
            <a:r>
              <a:rPr lang="it-IT" sz="1400" b="0" dirty="0" err="1"/>
              <a:t>touch</a:t>
            </a:r>
            <a:r>
              <a:rPr lang="it-IT" sz="1400" b="0" dirty="0"/>
              <a:t> sia sempre premuto abbastanza. Come posso fare in modo che il sensore sia sempre premuto?</a:t>
            </a:r>
            <a:endParaRPr lang="en-US" sz="1400" b="0" dirty="0"/>
          </a:p>
          <a:p>
            <a:r>
              <a:rPr lang="en-US" sz="1400" dirty="0"/>
              <a:t>5: </a:t>
            </a:r>
            <a:r>
              <a:rPr lang="en-US" sz="1400" dirty="0" err="1"/>
              <a:t>Testare</a:t>
            </a:r>
            <a:r>
              <a:rPr lang="en-US" sz="1400" dirty="0"/>
              <a:t> I </a:t>
            </a:r>
            <a:r>
              <a:rPr lang="en-US" sz="1400" dirty="0" err="1"/>
              <a:t>sensori</a:t>
            </a:r>
            <a:endParaRPr lang="en-US" sz="1400" dirty="0"/>
          </a:p>
          <a:p>
            <a:r>
              <a:rPr lang="it-IT" sz="1400" b="0" dirty="0"/>
              <a:t>Ho detto al mio </a:t>
            </a:r>
            <a:r>
              <a:rPr lang="it-IT" sz="1400" b="0"/>
              <a:t>robot di fermarsi </a:t>
            </a:r>
            <a:r>
              <a:rPr lang="it-IT" sz="1400" b="0" dirty="0"/>
              <a:t>quando il sensore ad ultrasuoni è 20 centimetri di distanza. Ma sembra fermarsi in precedenza. Il sensore funziona correttamente? Come posso vedere ciò che il sensore ad ultrasuoni vede?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725" y="4581295"/>
            <a:ext cx="861937" cy="645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725" y="5546807"/>
            <a:ext cx="964140" cy="60164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57199" y="3845153"/>
            <a:ext cx="826463" cy="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710" y="2463860"/>
            <a:ext cx="783440" cy="78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25" y="1470411"/>
            <a:ext cx="964140" cy="6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1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114"/>
            <a:ext cx="8245474" cy="457477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Questo</a:t>
            </a:r>
            <a:r>
              <a:rPr lang="en-US" sz="1800" dirty="0"/>
              <a:t> tutorial è </a:t>
            </a:r>
            <a:r>
              <a:rPr lang="en-US" sz="1800" dirty="0" err="1"/>
              <a:t>stato</a:t>
            </a:r>
            <a:r>
              <a:rPr lang="en-US" sz="1800" dirty="0"/>
              <a:t> </a:t>
            </a:r>
            <a:r>
              <a:rPr lang="en-US" sz="1800" dirty="0" err="1"/>
              <a:t>fatto</a:t>
            </a:r>
            <a:r>
              <a:rPr lang="en-US" sz="1800" dirty="0"/>
              <a:t> da Sanjay Seshan e Arvind Seshan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Altre</a:t>
            </a:r>
            <a:r>
              <a:rPr lang="en-US" sz="1800" dirty="0"/>
              <a:t> </a:t>
            </a:r>
            <a:r>
              <a:rPr lang="en-US" sz="1800" dirty="0" err="1"/>
              <a:t>lezioni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 al </a:t>
            </a:r>
            <a:r>
              <a:rPr lang="en-US" sz="1800" dirty="0" err="1"/>
              <a:t>sito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www.ev3lessons.com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Tradotto</a:t>
            </a:r>
            <a:r>
              <a:rPr lang="en-US" sz="1800" dirty="0"/>
              <a:t> da Giuseppe </a:t>
            </a:r>
            <a:r>
              <a:rPr lang="en-US" sz="1800"/>
              <a:t>Comis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sotto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licenza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6665</TotalTime>
  <Words>725</Words>
  <Application>Microsoft Macintosh PowerPoint</Application>
  <PresentationFormat>On-screen Show (4:3)</PresentationFormat>
  <Paragraphs>74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LEZIONI PER PRINCIPIANTI</vt:lpstr>
      <vt:lpstr>OBIETTIVO DELLE LEZIONI</vt:lpstr>
      <vt:lpstr>HAI BISOGNO DI DATI DAI SENSORI?</vt:lpstr>
      <vt:lpstr>Come trovare “port view”??</vt:lpstr>
      <vt:lpstr>COSA VEDETE IN PORT VIEW</vt:lpstr>
      <vt:lpstr>PORT VIEW E’ POTENTE</vt:lpstr>
      <vt:lpstr>ALTRI PROBLEMI CHE POTRESTE RISOLVERE CON PORT VIEW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GIUCO</dc:creator>
  <cp:lastModifiedBy>Sanjay Seshan</cp:lastModifiedBy>
  <cp:revision>52</cp:revision>
  <dcterms:created xsi:type="dcterms:W3CDTF">2014-08-07T02:19:13Z</dcterms:created>
  <dcterms:modified xsi:type="dcterms:W3CDTF">2018-04-07T14:32:48Z</dcterms:modified>
</cp:coreProperties>
</file>