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Colore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LEZIONI PER PRINCIPIANTI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colore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le </a:t>
            </a:r>
            <a:r>
              <a:rPr lang="en-US" dirty="0" err="1"/>
              <a:t>funzioni</a:t>
            </a:r>
            <a:r>
              <a:rPr lang="en-US" dirty="0"/>
              <a:t> Coast (</a:t>
            </a:r>
            <a:r>
              <a:rPr lang="en-US" dirty="0" err="1"/>
              <a:t>folle</a:t>
            </a:r>
            <a:r>
              <a:rPr lang="en-US" dirty="0"/>
              <a:t>) e Brake (</a:t>
            </a:r>
            <a:r>
              <a:rPr lang="en-US" dirty="0" err="1"/>
              <a:t>freno</a:t>
            </a:r>
            <a:r>
              <a:rPr lang="en-US" dirty="0"/>
              <a:t>),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arresto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motori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COS’è</a:t>
            </a:r>
            <a:r>
              <a:rPr lang="en-US" dirty="0"/>
              <a:t> UN </a:t>
            </a:r>
            <a:r>
              <a:rPr lang="en-US" dirty="0" err="1"/>
              <a:t>sensorE</a:t>
            </a:r>
            <a:r>
              <a:rPr lang="en-US" dirty="0"/>
              <a:t>?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457200" y="930166"/>
            <a:ext cx="8245474" cy="519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ad un </a:t>
            </a:r>
            <a:r>
              <a:rPr lang="en-US" dirty="0" err="1"/>
              <a:t>programma</a:t>
            </a:r>
            <a:r>
              <a:rPr lang="en-US" dirty="0"/>
              <a:t> EV3 di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sull’ambiente</a:t>
            </a:r>
            <a:r>
              <a:rPr lang="en-US" dirty="0"/>
              <a:t> </a:t>
            </a:r>
            <a:r>
              <a:rPr lang="en-US" dirty="0" err="1"/>
              <a:t>circostante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sensori</a:t>
            </a:r>
            <a:r>
              <a:rPr lang="en-US" dirty="0"/>
              <a:t> EV3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 err="1"/>
              <a:t>Colore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contrasto</a:t>
            </a:r>
            <a:endParaRPr lang="en-US" dirty="0"/>
          </a:p>
          <a:p>
            <a:pPr marL="800100" lvl="1" indent="-342900"/>
            <a:r>
              <a:rPr lang="en-US" dirty="0" err="1"/>
              <a:t>Giroscopio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la </a:t>
            </a:r>
            <a:r>
              <a:rPr lang="en-US" dirty="0" err="1"/>
              <a:t>rotazione</a:t>
            </a:r>
            <a:r>
              <a:rPr lang="en-US" dirty="0"/>
              <a:t> del robot </a:t>
            </a:r>
          </a:p>
          <a:p>
            <a:pPr marL="800100" lvl="1" indent="-342900"/>
            <a:r>
              <a:rPr lang="en-US" dirty="0" err="1"/>
              <a:t>Ultrasuoni</a:t>
            </a:r>
            <a:r>
              <a:rPr lang="en-US" dirty="0"/>
              <a:t> – </a:t>
            </a:r>
            <a:r>
              <a:rPr lang="it-IT" dirty="0"/>
              <a:t>misura la distanza di superfici vicine</a:t>
            </a:r>
            <a:endParaRPr lang="en-US" dirty="0"/>
          </a:p>
          <a:p>
            <a:pPr marL="800100" lvl="1" indent="-342900"/>
            <a:r>
              <a:rPr lang="en-US" dirty="0" err="1"/>
              <a:t>Tocco</a:t>
            </a:r>
            <a:r>
              <a:rPr lang="en-US" dirty="0"/>
              <a:t> – </a:t>
            </a:r>
            <a:r>
              <a:rPr lang="en-US" dirty="0" err="1"/>
              <a:t>rileva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superficie</a:t>
            </a:r>
            <a:endParaRPr lang="en-US" dirty="0"/>
          </a:p>
          <a:p>
            <a:pPr marL="800100" lvl="1" indent="-342900"/>
            <a:r>
              <a:rPr lang="en-US" dirty="0" err="1"/>
              <a:t>Infrarosso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i </a:t>
            </a:r>
            <a:r>
              <a:rPr lang="en-US" dirty="0" err="1"/>
              <a:t>segnali</a:t>
            </a:r>
            <a:r>
              <a:rPr lang="en-US" dirty="0"/>
              <a:t> di un </a:t>
            </a:r>
            <a:r>
              <a:rPr lang="en-US" dirty="0" err="1"/>
              <a:t>trasmettitore</a:t>
            </a:r>
            <a:r>
              <a:rPr lang="en-US" dirty="0"/>
              <a:t> IR </a:t>
            </a:r>
            <a:r>
              <a:rPr lang="en-US" dirty="0" err="1"/>
              <a:t>remoto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19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COS’è</a:t>
            </a:r>
            <a:r>
              <a:rPr lang="en-US" dirty="0"/>
              <a:t> IL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colorE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Quali sono? I sensori rilevano l'intensità della luce che entra 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Tre</a:t>
            </a:r>
            <a:r>
              <a:rPr lang="en-US" b="0" dirty="0"/>
              <a:t> </a:t>
            </a:r>
            <a:r>
              <a:rPr lang="en-US" b="0" dirty="0" err="1"/>
              <a:t>modalità</a:t>
            </a:r>
            <a:r>
              <a:rPr lang="en-US" b="0" dirty="0"/>
              <a:t>: </a:t>
            </a:r>
            <a:r>
              <a:rPr lang="en-US" b="0" dirty="0" err="1"/>
              <a:t>Colore</a:t>
            </a:r>
            <a:r>
              <a:rPr lang="en-US" b="0" dirty="0"/>
              <a:t>, </a:t>
            </a:r>
            <a:r>
              <a:rPr lang="en-US" b="0" dirty="0" err="1"/>
              <a:t>Intensità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</a:t>
            </a:r>
            <a:r>
              <a:rPr lang="en-US" b="0" dirty="0" err="1"/>
              <a:t>luce</a:t>
            </a:r>
            <a:r>
              <a:rPr lang="en-US" b="0" dirty="0"/>
              <a:t> </a:t>
            </a:r>
            <a:r>
              <a:rPr lang="en-US" b="0" dirty="0" err="1"/>
              <a:t>riflessa</a:t>
            </a:r>
            <a:r>
              <a:rPr lang="en-US" b="0" dirty="0"/>
              <a:t>  </a:t>
            </a:r>
            <a:r>
              <a:rPr lang="en-US" b="0" dirty="0" err="1"/>
              <a:t>ed</a:t>
            </a:r>
            <a:r>
              <a:rPr lang="en-US" b="0" dirty="0"/>
              <a:t> </a:t>
            </a:r>
            <a:r>
              <a:rPr lang="en-US" b="0" dirty="0" err="1"/>
              <a:t>intensità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</a:t>
            </a:r>
            <a:r>
              <a:rPr lang="en-US" b="0" dirty="0" err="1"/>
              <a:t>luce</a:t>
            </a:r>
            <a:r>
              <a:rPr lang="en-US" b="0" dirty="0"/>
              <a:t> </a:t>
            </a:r>
            <a:r>
              <a:rPr lang="en-US" b="0" dirty="0" err="1"/>
              <a:t>dell’ambiente</a:t>
            </a:r>
            <a:endParaRPr lang="en-US" b="0" dirty="0"/>
          </a:p>
          <a:p>
            <a:pPr marL="800100" lvl="1" indent="-342900"/>
            <a:r>
              <a:rPr lang="en-US" b="1" dirty="0" err="1"/>
              <a:t>Modalità</a:t>
            </a:r>
            <a:r>
              <a:rPr lang="en-US" b="1" dirty="0"/>
              <a:t> </a:t>
            </a:r>
            <a:r>
              <a:rPr lang="en-US" b="1" dirty="0" err="1"/>
              <a:t>Colore</a:t>
            </a:r>
            <a:r>
              <a:rPr lang="en-US" b="1" dirty="0"/>
              <a:t> : </a:t>
            </a:r>
            <a:r>
              <a:rPr lang="en-US" b="0" dirty="0" err="1"/>
              <a:t>Riconosce</a:t>
            </a:r>
            <a:r>
              <a:rPr lang="en-US" b="0" dirty="0"/>
              <a:t> 7 </a:t>
            </a:r>
            <a:r>
              <a:rPr lang="en-US" b="0" dirty="0" err="1"/>
              <a:t>colori</a:t>
            </a:r>
            <a:r>
              <a:rPr lang="en-US" b="0" dirty="0"/>
              <a:t> (</a:t>
            </a:r>
            <a:r>
              <a:rPr lang="en-US" b="0" dirty="0" err="1"/>
              <a:t>nero</a:t>
            </a:r>
            <a:r>
              <a:rPr lang="en-US" b="0" dirty="0"/>
              <a:t>, </a:t>
            </a:r>
            <a:r>
              <a:rPr lang="en-US" b="0" dirty="0" err="1"/>
              <a:t>marrone</a:t>
            </a:r>
            <a:r>
              <a:rPr lang="en-US" b="0" dirty="0"/>
              <a:t>, </a:t>
            </a:r>
            <a:r>
              <a:rPr lang="en-US" b="0" dirty="0" err="1"/>
              <a:t>blu</a:t>
            </a:r>
            <a:r>
              <a:rPr lang="en-US" b="0" dirty="0"/>
              <a:t>, </a:t>
            </a:r>
            <a:r>
              <a:rPr lang="en-US" b="0" dirty="0" err="1"/>
              <a:t>verde</a:t>
            </a:r>
            <a:r>
              <a:rPr lang="en-US" b="0" dirty="0"/>
              <a:t>, </a:t>
            </a:r>
            <a:r>
              <a:rPr lang="en-US" b="0" dirty="0" err="1"/>
              <a:t>giallo</a:t>
            </a:r>
            <a:r>
              <a:rPr lang="en-US" b="0" dirty="0"/>
              <a:t>, </a:t>
            </a:r>
            <a:r>
              <a:rPr lang="en-US" b="0" dirty="0" err="1"/>
              <a:t>rosso</a:t>
            </a:r>
            <a:r>
              <a:rPr lang="en-US" b="0" dirty="0"/>
              <a:t>, </a:t>
            </a:r>
            <a:r>
              <a:rPr lang="en-US" b="0" dirty="0" err="1"/>
              <a:t>bianco</a:t>
            </a:r>
            <a:r>
              <a:rPr lang="en-US" b="0" dirty="0"/>
              <a:t>) e </a:t>
            </a:r>
            <a:r>
              <a:rPr lang="en-US" b="0" dirty="0" err="1"/>
              <a:t>Nessun</a:t>
            </a:r>
            <a:r>
              <a:rPr lang="en-US" b="0" dirty="0"/>
              <a:t> </a:t>
            </a:r>
            <a:r>
              <a:rPr lang="en-US" b="0" dirty="0" err="1"/>
              <a:t>Colore</a:t>
            </a:r>
            <a:endParaRPr lang="en-US" b="0" dirty="0"/>
          </a:p>
          <a:p>
            <a:pPr marL="800100" lvl="1" indent="-342900"/>
            <a:r>
              <a:rPr lang="en-US" b="1" dirty="0"/>
              <a:t>Luce </a:t>
            </a:r>
            <a:r>
              <a:rPr lang="en-US" b="1" dirty="0" err="1"/>
              <a:t>riflessa</a:t>
            </a:r>
            <a:r>
              <a:rPr lang="en-US" b="1" dirty="0"/>
              <a:t>: </a:t>
            </a:r>
            <a:r>
              <a:rPr lang="it-IT" dirty="0"/>
              <a:t>Misura l'intensità della luce riflessa da una lampada che emette una luce rossa. </a:t>
            </a:r>
            <a:r>
              <a:rPr lang="en-US" b="0" dirty="0"/>
              <a:t>(0 = molto </a:t>
            </a:r>
            <a:r>
              <a:rPr lang="en-US" b="0" dirty="0" err="1"/>
              <a:t>scuro</a:t>
            </a:r>
            <a:r>
              <a:rPr lang="en-US" b="0" dirty="0"/>
              <a:t> e100 =</a:t>
            </a:r>
            <a:r>
              <a:rPr lang="en-US" dirty="0"/>
              <a:t> molto </a:t>
            </a:r>
            <a:r>
              <a:rPr lang="en-US" b="0" dirty="0" err="1"/>
              <a:t>chiaro</a:t>
            </a:r>
            <a:r>
              <a:rPr lang="en-US" b="0" dirty="0"/>
              <a:t>)</a:t>
            </a:r>
          </a:p>
          <a:p>
            <a:pPr marL="800100" lvl="1" indent="-342900"/>
            <a:r>
              <a:rPr lang="en-US" b="1" dirty="0"/>
              <a:t>Luce </a:t>
            </a:r>
            <a:r>
              <a:rPr lang="en-US" b="1" dirty="0" err="1"/>
              <a:t>ambientale</a:t>
            </a:r>
            <a:r>
              <a:rPr lang="en-US" b="1" dirty="0"/>
              <a:t>: </a:t>
            </a:r>
            <a:r>
              <a:rPr lang="it-IT" dirty="0"/>
              <a:t>Misura la forza della luce che entra nel sensore dall'ambiente. </a:t>
            </a:r>
            <a:r>
              <a:rPr lang="en-US" b="0" dirty="0"/>
              <a:t>(0=molto </a:t>
            </a:r>
            <a:r>
              <a:rPr lang="en-US" b="0" dirty="0" err="1"/>
              <a:t>buio</a:t>
            </a:r>
            <a:r>
              <a:rPr lang="en-US" b="0" dirty="0"/>
              <a:t> e 100=</a:t>
            </a:r>
            <a:r>
              <a:rPr lang="en-US" b="0" dirty="0" err="1"/>
              <a:t>molta</a:t>
            </a:r>
            <a:r>
              <a:rPr lang="en-US" b="0" dirty="0"/>
              <a:t> </a:t>
            </a:r>
            <a:r>
              <a:rPr lang="en-US" b="0" dirty="0" err="1"/>
              <a:t>luce</a:t>
            </a:r>
            <a:r>
              <a:rPr lang="en-US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USI:</a:t>
            </a:r>
          </a:p>
          <a:p>
            <a:pPr marL="800100" lvl="1" indent="-342900"/>
            <a:r>
              <a:rPr lang="en-US" dirty="0" err="1"/>
              <a:t>Muoversi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,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, Find a color</a:t>
            </a:r>
          </a:p>
          <a:p>
            <a:pPr marL="800100" lvl="1" indent="-342900"/>
            <a:r>
              <a:rPr lang="en-US" dirty="0" err="1"/>
              <a:t>Giocare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colore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85" y="4292512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889" y="5969405"/>
            <a:ext cx="762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Useremo</a:t>
            </a:r>
            <a:r>
              <a:rPr lang="en-US" sz="2400" dirty="0">
                <a:solidFill>
                  <a:srgbClr val="FF0000"/>
                </a:solidFill>
              </a:rPr>
              <a:t> la MODALITÀ COLORE  in </a:t>
            </a:r>
            <a:r>
              <a:rPr lang="en-US" sz="2400" dirty="0" err="1">
                <a:solidFill>
                  <a:srgbClr val="FF0000"/>
                </a:solidFill>
              </a:rPr>
              <a:t>questa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lezione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ALTRO CONSIGLIO SU “MOVE STEERING”: COAST o Brake?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Qualcosa di più sul blocco Muovi con sterzo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Avrai</a:t>
            </a:r>
            <a:r>
              <a:rPr lang="en-US" b="0" dirty="0"/>
              <a:t> </a:t>
            </a:r>
            <a:r>
              <a:rPr lang="en-US" b="0" dirty="0" err="1"/>
              <a:t>notato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ci </a:t>
            </a:r>
            <a:r>
              <a:rPr lang="en-US" b="0" dirty="0" err="1"/>
              <a:t>sono</a:t>
            </a:r>
            <a:r>
              <a:rPr lang="en-US" b="0" dirty="0"/>
              <a:t> due </a:t>
            </a:r>
            <a:r>
              <a:rPr lang="en-US" b="0" dirty="0" err="1"/>
              <a:t>opzioni</a:t>
            </a:r>
            <a:r>
              <a:rPr lang="en-US" b="0" dirty="0"/>
              <a:t>: COAST o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Coast (</a:t>
            </a:r>
            <a:r>
              <a:rPr lang="en-US" b="0" dirty="0" err="1"/>
              <a:t>folle</a:t>
            </a:r>
            <a:r>
              <a:rPr lang="en-US" b="0" dirty="0"/>
              <a:t>) continua a far </a:t>
            </a:r>
            <a:r>
              <a:rPr lang="en-US" b="0" dirty="0" err="1"/>
              <a:t>muovere</a:t>
            </a:r>
            <a:r>
              <a:rPr lang="en-US" b="0" dirty="0"/>
              <a:t> I </a:t>
            </a:r>
            <a:r>
              <a:rPr lang="en-US" b="0" dirty="0" err="1"/>
              <a:t>motori</a:t>
            </a:r>
            <a:r>
              <a:rPr lang="en-US" b="0" dirty="0"/>
              <a:t>.  Brake li </a:t>
            </a:r>
            <a:r>
              <a:rPr lang="en-US" b="0" dirty="0" err="1"/>
              <a:t>fa</a:t>
            </a:r>
            <a:r>
              <a:rPr lang="en-US" b="0" dirty="0"/>
              <a:t> </a:t>
            </a:r>
            <a:r>
              <a:rPr lang="en-US" b="0" dirty="0" err="1"/>
              <a:t>fermare</a:t>
            </a:r>
            <a:r>
              <a:rPr lang="en-US" b="0" dirty="0"/>
              <a:t> </a:t>
            </a:r>
            <a:r>
              <a:rPr lang="en-US" b="0" dirty="0" err="1"/>
              <a:t>immediatamente</a:t>
            </a:r>
            <a:r>
              <a:rPr lang="en-US" b="0" dirty="0"/>
              <a:t> (</a:t>
            </a:r>
            <a:r>
              <a:rPr lang="en-US" b="0" dirty="0" err="1"/>
              <a:t>freno</a:t>
            </a:r>
            <a:r>
              <a:rPr lang="en-US" b="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Quale </a:t>
            </a:r>
            <a:r>
              <a:rPr lang="en-US" b="0" dirty="0" err="1"/>
              <a:t>delle</a:t>
            </a:r>
            <a:r>
              <a:rPr lang="en-US" b="0" dirty="0"/>
              <a:t> due </a:t>
            </a:r>
            <a:r>
              <a:rPr lang="en-US" b="0" dirty="0" err="1"/>
              <a:t>opzioni</a:t>
            </a:r>
            <a:r>
              <a:rPr lang="en-US" b="0" dirty="0"/>
              <a:t> </a:t>
            </a:r>
            <a:r>
              <a:rPr lang="en-US" b="0" dirty="0" err="1"/>
              <a:t>farà</a:t>
            </a:r>
            <a:r>
              <a:rPr lang="en-US" b="0" dirty="0"/>
              <a:t> </a:t>
            </a:r>
            <a:r>
              <a:rPr lang="en-US" b="0" dirty="0" err="1"/>
              <a:t>fermare</a:t>
            </a:r>
            <a:r>
              <a:rPr lang="en-US" b="0" dirty="0"/>
              <a:t> ESATTAMENTE </a:t>
            </a:r>
            <a:r>
              <a:rPr lang="en-US" b="0" dirty="0" err="1"/>
              <a:t>il</a:t>
            </a:r>
            <a:r>
              <a:rPr lang="en-US" b="0" dirty="0"/>
              <a:t> robot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</a:t>
            </a:r>
            <a:r>
              <a:rPr lang="en-US" b="0" dirty="0" err="1"/>
              <a:t>linea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SUL SENSORE DI COLORE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1281438"/>
            <a:ext cx="3486540" cy="505620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Riusciamo a programmare il robot in  modo che  si muova fino a una linea verde utilizzando il sensore di colore?</a:t>
            </a:r>
          </a:p>
          <a:p>
            <a:r>
              <a:rPr lang="en-US" dirty="0" err="1"/>
              <a:t>Passo</a:t>
            </a:r>
            <a:r>
              <a:rPr lang="en-US" dirty="0"/>
              <a:t> 1: </a:t>
            </a:r>
            <a:r>
              <a:rPr lang="en-US" dirty="0" err="1"/>
              <a:t>Usa</a:t>
            </a:r>
            <a:r>
              <a:rPr lang="en-US" dirty="0"/>
              <a:t> Wait For Color</a:t>
            </a:r>
          </a:p>
          <a:p>
            <a:r>
              <a:rPr lang="en-US" dirty="0" err="1"/>
              <a:t>Passo</a:t>
            </a:r>
            <a:r>
              <a:rPr lang="en-US" dirty="0"/>
              <a:t> 2: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colore</a:t>
            </a:r>
            <a:r>
              <a:rPr lang="en-US" dirty="0"/>
              <a:t> in </a:t>
            </a:r>
            <a:r>
              <a:rPr lang="en-US" dirty="0" err="1"/>
              <a:t>modalità</a:t>
            </a:r>
            <a:r>
              <a:rPr lang="en-US" dirty="0"/>
              <a:t> COLOR MODE</a:t>
            </a:r>
          </a:p>
          <a:p>
            <a:r>
              <a:rPr lang="en-US" dirty="0" err="1"/>
              <a:t>Passo</a:t>
            </a:r>
            <a:r>
              <a:rPr lang="en-US" dirty="0"/>
              <a:t> 3: </a:t>
            </a:r>
            <a:r>
              <a:rPr lang="en-US" dirty="0" err="1"/>
              <a:t>Sceglieremo</a:t>
            </a:r>
            <a:r>
              <a:rPr lang="en-US" dirty="0"/>
              <a:t> Coast o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it-IT" b="0" dirty="0">
                <a:solidFill>
                  <a:srgbClr val="FF0000"/>
                </a:solidFill>
              </a:rPr>
              <a:t>Suggerimento: Utilizzeremo </a:t>
            </a:r>
            <a:r>
              <a:rPr lang="it-IT" b="0" dirty="0" err="1">
                <a:solidFill>
                  <a:srgbClr val="FF0000"/>
                </a:solidFill>
              </a:rPr>
              <a:t>Move</a:t>
            </a:r>
            <a:r>
              <a:rPr lang="it-IT" b="0" dirty="0">
                <a:solidFill>
                  <a:srgbClr val="FF0000"/>
                </a:solidFill>
              </a:rPr>
              <a:t> </a:t>
            </a:r>
            <a:r>
              <a:rPr lang="it-IT" b="0" dirty="0" err="1">
                <a:solidFill>
                  <a:srgbClr val="FF0000"/>
                </a:solidFill>
              </a:rPr>
              <a:t>Steering</a:t>
            </a:r>
            <a:r>
              <a:rPr lang="it-IT" b="0" dirty="0">
                <a:solidFill>
                  <a:srgbClr val="FF0000"/>
                </a:solidFill>
              </a:rPr>
              <a:t> (pensa se a motore acceso e spento) e il blocco </a:t>
            </a:r>
            <a:r>
              <a:rPr lang="it-IT" b="0" dirty="0" err="1">
                <a:solidFill>
                  <a:srgbClr val="FF0000"/>
                </a:solidFill>
              </a:rPr>
              <a:t>Wait</a:t>
            </a:r>
            <a:r>
              <a:rPr lang="it-IT" b="0" dirty="0">
                <a:solidFill>
                  <a:srgbClr val="FF0000"/>
                </a:solidFill>
              </a:rPr>
              <a:t> for Color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1503" y="1339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ARRIVO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9023" y="5647287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PARTENZA</a:t>
            </a:r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0" y="3267364"/>
            <a:ext cx="235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</a:t>
            </a:r>
          </a:p>
          <a:p>
            <a:r>
              <a:rPr lang="en-US" dirty="0"/>
              <a:t>“OFF” in </a:t>
            </a:r>
            <a:r>
              <a:rPr lang="en-US" dirty="0" err="1"/>
              <a:t>modalità</a:t>
            </a:r>
            <a:r>
              <a:rPr lang="en-US" dirty="0"/>
              <a:t> BRAKE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1789" y="3265929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 “ON”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8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Aspetta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(#3)</a:t>
            </a:r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rilevare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un </a:t>
            </a:r>
            <a:r>
              <a:rPr lang="en-US" dirty="0" err="1"/>
              <a:t>colore</a:t>
            </a:r>
            <a:r>
              <a:rPr lang="en-US" dirty="0"/>
              <a:t> col </a:t>
            </a:r>
            <a:r>
              <a:rPr lang="en-US" dirty="0" err="1"/>
              <a:t>sensore</a:t>
            </a:r>
            <a:r>
              <a:rPr lang="en-US" dirty="0"/>
              <a:t>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Qual</a:t>
            </a:r>
            <a:r>
              <a:rPr lang="en-US" dirty="0"/>
              <a:t> è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br>
              <a:rPr lang="en-US" dirty="0"/>
            </a:br>
            <a:r>
              <a:rPr lang="en-US" dirty="0"/>
              <a:t>COAST e BRAKE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Move Steering?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Risposta</a:t>
            </a:r>
            <a:r>
              <a:rPr lang="en-US" dirty="0">
                <a:solidFill>
                  <a:srgbClr val="FF0000"/>
                </a:solidFill>
              </a:rPr>
              <a:t>: Si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5189594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Risposta</a:t>
            </a:r>
            <a:r>
              <a:rPr lang="en-US" dirty="0">
                <a:solidFill>
                  <a:srgbClr val="FF0000"/>
                </a:solidFill>
              </a:rPr>
              <a:t>: Coast </a:t>
            </a:r>
            <a:r>
              <a:rPr lang="en-US" dirty="0" err="1">
                <a:solidFill>
                  <a:srgbClr val="FF0000"/>
                </a:solidFill>
              </a:rPr>
              <a:t>permetterà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motori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girare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liberamente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dopo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movimento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invece</a:t>
            </a:r>
            <a:r>
              <a:rPr lang="en-US" dirty="0">
                <a:solidFill>
                  <a:srgbClr val="FF0000"/>
                </a:solidFill>
              </a:rPr>
              <a:t> Brake li </a:t>
            </a:r>
            <a:r>
              <a:rPr lang="en-US" dirty="0" err="1">
                <a:solidFill>
                  <a:srgbClr val="FF0000"/>
                </a:solidFill>
              </a:rPr>
              <a:t>fermerà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immediatamente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1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6237</TotalTime>
  <Words>597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OBIETTIVI DELLA LEZIONE</vt:lpstr>
      <vt:lpstr>PowerPoint Presentation</vt:lpstr>
      <vt:lpstr>COS’è IL sensorE DI colorE? </vt:lpstr>
      <vt:lpstr>ALTRO CONSIGLIO SU “MOVE STEERING”: COAST o Brake?</vt:lpstr>
      <vt:lpstr>Esercitazione SUL SENSORE DI COLORE</vt:lpstr>
      <vt:lpstr>SoluZionE</vt:lpstr>
      <vt:lpstr>DISCUSSIONE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20</cp:revision>
  <dcterms:created xsi:type="dcterms:W3CDTF">2014-08-07T02:19:13Z</dcterms:created>
  <dcterms:modified xsi:type="dcterms:W3CDTF">2018-04-07T14:34:49Z</dcterms:modified>
</cp:coreProperties>
</file>