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  <p:sldMasterId id="2147483784" r:id="rId5"/>
    <p:sldMasterId id="2147483796" r:id="rId6"/>
  </p:sldMasterIdLst>
  <p:notesMasterIdLst>
    <p:notesMasterId r:id="rId14"/>
  </p:notesMasterIdLst>
  <p:handoutMasterIdLst>
    <p:handoutMasterId r:id="rId15"/>
  </p:handoutMasterIdLst>
  <p:sldIdLst>
    <p:sldId id="422" r:id="rId7"/>
    <p:sldId id="418" r:id="rId8"/>
    <p:sldId id="414" r:id="rId9"/>
    <p:sldId id="415" r:id="rId10"/>
    <p:sldId id="411" r:id="rId11"/>
    <p:sldId id="412" r:id="rId12"/>
    <p:sldId id="40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 autoAdjust="0"/>
    <p:restoredTop sz="96224" autoAdjust="0"/>
  </p:normalViewPr>
  <p:slideViewPr>
    <p:cSldViewPr snapToGrid="0" snapToObjects="1">
      <p:cViewPr varScale="1">
        <p:scale>
          <a:sx n="115" d="100"/>
          <a:sy n="115" d="100"/>
        </p:scale>
        <p:origin x="12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473-BA81-F049-B92E-80FB1B6CCEA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18E7-4544-7340-A004-4DA995B9CB8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F0-8533-FE44-9D1A-778B7663505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B6E9-711D-5542-9BFC-063A91168D0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DBAA-4B96-BA4E-92DB-93F0298D2A8B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B0B0-9800-6144-A0E0-8CBE35A2E58D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8BA-2AE8-C643-B503-8690CD484F98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307-C5E6-284A-BE8E-78A2B7F5238C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61-1642-4748-9CC9-78266B7E1C41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741-3B23-B045-864B-8F2961214255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6DC-AE29-CB48-87F9-48635B873A12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A592-871E-1049-91CD-95097175A75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13CC-0A18-2A4B-9D6F-C27B47490B21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6DC9-BDC6-784F-8AC6-7F092335CA59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DFD1-D09D-484C-BDAF-6DE35EAA4C19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27F4-8F47-AB44-80A9-CD1759473EC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83F-8457-D342-972A-4A014CCE0473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6A6-1423-5247-8931-28FA810238E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B72C-DBFC-454D-8B3B-E0BA4284A9E7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336B-9CB2-F742-9031-923ED79E5DF5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14F0-A460-0D4B-B825-DA8992F5E2FA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7815-2951-6249-A239-7E92E9AA331C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EE1-F151-AA4B-BE50-2648DDF3C1C7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6A54-C3A8-6A47-8CF2-839B8CF64F99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5EA-9BFE-2947-A952-5B1A3C6D01E6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474-8EDD-3443-BF11-7E42C53DAFCB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3FC-BA66-3641-ABC3-AC21A8AFC60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52806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8051" y="4172471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BY SANJAY &amp; ARVIND SESHAN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9500-A375-6748-8ACC-324CE04740CA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17247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56082" y="5579846"/>
            <a:ext cx="843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INTERMEDIATE PROGRAMMING </a:t>
            </a:r>
            <a:r>
              <a:rPr lang="en-US" sz="3600" dirty="0"/>
              <a:t>LESSON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82" y="178492"/>
            <a:ext cx="8650658" cy="2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0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7421-6587-7242-B5B0-0D5DB3CB703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5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F01A-3005-BB48-AE17-E77698323F4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1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A90-35F5-6E46-9BC9-2F08628DB3E3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85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7142-308E-104C-8F36-2A9341D35728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30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722-38A0-D04D-8D49-2535CA53F03A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EF2-DE24-794D-BDDD-7BB8B1DB9AA0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B39F-B404-B046-9A9E-D0D1C442D0C4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14FA62-BA50-454D-B5F4-BEC9DE13952A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5FE-9E6C-F242-B44A-2295D847FEB9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3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FDE-4DED-D24A-BA4F-30158F01DCB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61-746C-ED43-BF8C-19DE5192BA03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5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BB-465E-3A49-835A-9459468D38F9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377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8D65-2AFF-6847-A184-6BB2BE3A331F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99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2002235845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4492-D547-F548-94EA-853A12E5B201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984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439-F875-474E-93D8-3F1C02291504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182F-9442-564B-9FE0-0A366B2687C8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245-411D-5645-8D24-EE713642DCA3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78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9112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2797477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40483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4A0-EA59-CC47-A06A-761D2A4B4AC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995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69C-EE9A-5844-BDD2-EE495878225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29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7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819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2E0C-7EEE-B245-8BD0-501967C89422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43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0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2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51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251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022C-CC62-8D43-A3FF-94DFA5BC6494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07C-4E86-6041-B1D3-A6B0D3D915FF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791-F23B-EE4F-886D-EE14E245B72A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A654-5146-E645-87FB-4CABA52494D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8BD069-2577-E440-90D3-A1BD81049E75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C179-2BEF-164A-9057-16697693AE5A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BBAD2-CFAA-EB41-B508-A65A27FDBAE9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2A7A654-5146-E645-87FB-4CABA52494D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657600" cy="2303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8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en-us/mindstorms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Introduzione</a:t>
            </a:r>
            <a:r>
              <a:rPr lang="en-US" dirty="0"/>
              <a:t> al </a:t>
            </a:r>
            <a:r>
              <a:rPr lang="en-US"/>
              <a:t>Sensore </a:t>
            </a:r>
            <a:r>
              <a:rPr lang="en-US" dirty="0"/>
              <a:t>di </a:t>
            </a:r>
            <a:r>
              <a:rPr lang="en-US" dirty="0" err="1"/>
              <a:t>Suoni</a:t>
            </a:r>
            <a:r>
              <a:rPr lang="en-US" dirty="0"/>
              <a:t> NXT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OBIETTIVI DELLA LEZIONE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al </a:t>
            </a:r>
            <a:r>
              <a:rPr lang="en-US" dirty="0" err="1"/>
              <a:t>suono</a:t>
            </a:r>
            <a:r>
              <a:rPr lang="en-US" dirty="0"/>
              <a:t> NXT con l’EV3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Pre-</a:t>
            </a:r>
            <a:r>
              <a:rPr lang="en-US" dirty="0" err="1"/>
              <a:t>requisiti</a:t>
            </a:r>
            <a:r>
              <a:rPr lang="en-US" dirty="0"/>
              <a:t>: </a:t>
            </a:r>
            <a:r>
              <a:rPr lang="en-US" dirty="0" err="1"/>
              <a:t>conoscere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Switch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EV3Lessons.com 2016 (Last edit: 07/04/2016)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SCARICARE IL BLOCCO SENSORE SUONO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Il </a:t>
            </a:r>
            <a:r>
              <a:rPr lang="en-US" b="0" dirty="0" err="1"/>
              <a:t>blocco</a:t>
            </a:r>
            <a:r>
              <a:rPr lang="en-US" b="0" dirty="0"/>
              <a:t> </a:t>
            </a:r>
            <a:r>
              <a:rPr lang="en-US" b="0" dirty="0" err="1"/>
              <a:t>Sensore</a:t>
            </a:r>
            <a:r>
              <a:rPr lang="en-US" b="0" dirty="0"/>
              <a:t> </a:t>
            </a:r>
            <a:r>
              <a:rPr lang="en-US" b="0" dirty="0" err="1"/>
              <a:t>suono</a:t>
            </a:r>
            <a:r>
              <a:rPr lang="en-US" b="0" dirty="0"/>
              <a:t> è </a:t>
            </a:r>
            <a:r>
              <a:rPr lang="en-US" b="0" dirty="0" err="1"/>
              <a:t>scaricabile</a:t>
            </a:r>
            <a:r>
              <a:rPr lang="en-US" b="0" dirty="0"/>
              <a:t> al </a:t>
            </a:r>
            <a:r>
              <a:rPr lang="en-US" b="0" dirty="0" err="1"/>
              <a:t>sito</a:t>
            </a:r>
            <a:r>
              <a:rPr lang="en-US" b="0" dirty="0"/>
              <a:t> </a:t>
            </a:r>
            <a:r>
              <a:rPr lang="en-US" b="0" dirty="0" err="1"/>
              <a:t>della</a:t>
            </a:r>
            <a:r>
              <a:rPr lang="en-US" b="0" dirty="0"/>
              <a:t> LEGO:</a:t>
            </a:r>
          </a:p>
          <a:p>
            <a:pPr marL="635508" lvl="1" indent="-342900">
              <a:buFont typeface="Arial"/>
              <a:buChar char="•"/>
            </a:pPr>
            <a:r>
              <a:rPr lang="en-US" dirty="0">
                <a:hlinkClick r:id="rId3"/>
              </a:rPr>
              <a:t>http://www.lego.com/en-us/mindstorms/downloads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Per </a:t>
            </a:r>
            <a:r>
              <a:rPr lang="en-US" b="0" dirty="0" err="1"/>
              <a:t>imparare</a:t>
            </a:r>
            <a:r>
              <a:rPr lang="en-US" b="0" dirty="0"/>
              <a:t> a </a:t>
            </a:r>
            <a:r>
              <a:rPr lang="en-US" b="0" dirty="0" err="1"/>
              <a:t>scaricare</a:t>
            </a:r>
            <a:r>
              <a:rPr lang="en-US" b="0" dirty="0"/>
              <a:t> </a:t>
            </a:r>
            <a:r>
              <a:rPr lang="en-US" b="0" dirty="0" err="1"/>
              <a:t>ed</a:t>
            </a:r>
            <a:r>
              <a:rPr lang="en-US" b="0" dirty="0"/>
              <a:t> </a:t>
            </a:r>
            <a:r>
              <a:rPr lang="en-US" b="0" dirty="0" err="1"/>
              <a:t>aggiungere</a:t>
            </a:r>
            <a:r>
              <a:rPr lang="en-US" b="0" dirty="0"/>
              <a:t> un </a:t>
            </a:r>
            <a:r>
              <a:rPr lang="en-US" b="0" dirty="0" err="1"/>
              <a:t>blocco</a:t>
            </a:r>
            <a:r>
              <a:rPr lang="en-US" b="0" dirty="0"/>
              <a:t> </a:t>
            </a:r>
            <a:r>
              <a:rPr lang="en-US" b="0" dirty="0" err="1"/>
              <a:t>addizionale</a:t>
            </a:r>
            <a:r>
              <a:rPr lang="en-US" b="0" dirty="0"/>
              <a:t>, </a:t>
            </a:r>
            <a:r>
              <a:rPr lang="en-US" b="0" dirty="0" err="1"/>
              <a:t>vedere</a:t>
            </a:r>
            <a:r>
              <a:rPr lang="en-US" b="0" dirty="0"/>
              <a:t> la </a:t>
            </a:r>
            <a:r>
              <a:rPr lang="en-US" b="0" dirty="0" err="1"/>
              <a:t>lezione</a:t>
            </a:r>
            <a:r>
              <a:rPr lang="en-US" b="0" dirty="0"/>
              <a:t> </a:t>
            </a:r>
            <a:r>
              <a:rPr lang="en-US" b="0" dirty="0" err="1"/>
              <a:t>apposita</a:t>
            </a:r>
            <a:r>
              <a:rPr lang="en-US" b="0" dirty="0"/>
              <a:t> </a:t>
            </a:r>
            <a:r>
              <a:rPr lang="en-US" b="0" dirty="0" err="1"/>
              <a:t>fra</a:t>
            </a:r>
            <a:r>
              <a:rPr lang="en-US" b="0" dirty="0"/>
              <a:t> </a:t>
            </a:r>
            <a:r>
              <a:rPr lang="en-US" b="0" dirty="0" err="1"/>
              <a:t>quelle</a:t>
            </a:r>
            <a:r>
              <a:rPr lang="en-US" b="0" dirty="0"/>
              <a:t> per </a:t>
            </a:r>
            <a:r>
              <a:rPr lang="en-US" b="0" dirty="0" err="1"/>
              <a:t>principianti</a:t>
            </a:r>
            <a:endParaRPr lang="en-US" b="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3173" y="4327685"/>
            <a:ext cx="2086862" cy="1798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3629" y="1707584"/>
            <a:ext cx="4379089" cy="22749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06375" y="3678796"/>
            <a:ext cx="1358153" cy="29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6017" y="3031840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375" y="4527341"/>
            <a:ext cx="1941373" cy="15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Switch - NXT </a:t>
            </a:r>
            <a:r>
              <a:rPr lang="en-US" altLang="en-US" dirty="0" err="1"/>
              <a:t>SensorE</a:t>
            </a:r>
            <a:r>
              <a:rPr lang="en-US" altLang="en-US" dirty="0"/>
              <a:t> SUONO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83656" y="1511764"/>
            <a:ext cx="4961965" cy="480269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sz="2200" dirty="0" err="1"/>
              <a:t>Modalità</a:t>
            </a:r>
            <a:r>
              <a:rPr lang="en-US" altLang="en-US" sz="2200" dirty="0"/>
              <a:t> di </a:t>
            </a:r>
            <a:r>
              <a:rPr lang="en-US" altLang="en-US" sz="2200" dirty="0" err="1"/>
              <a:t>Comparazione</a:t>
            </a:r>
            <a:endParaRPr lang="en-US" alt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 dB: </a:t>
            </a:r>
            <a:r>
              <a:rPr lang="en-US" sz="1800" b="0" dirty="0">
                <a:solidFill>
                  <a:srgbClr val="FF0000"/>
                </a:solidFill>
              </a:rPr>
              <a:t>Il </a:t>
            </a:r>
            <a:r>
              <a:rPr lang="en-US" sz="1800" b="0" dirty="0" err="1">
                <a:solidFill>
                  <a:srgbClr val="FF0000"/>
                </a:solidFill>
              </a:rPr>
              <a:t>livello</a:t>
            </a:r>
            <a:r>
              <a:rPr lang="en-US" sz="1800" b="0" dirty="0">
                <a:solidFill>
                  <a:srgbClr val="FF0000"/>
                </a:solidFill>
              </a:rPr>
              <a:t> del </a:t>
            </a:r>
            <a:r>
              <a:rPr lang="en-US" sz="1800" b="0" dirty="0" err="1">
                <a:solidFill>
                  <a:srgbClr val="FF0000"/>
                </a:solidFill>
              </a:rPr>
              <a:t>suono</a:t>
            </a:r>
            <a:r>
              <a:rPr lang="en-US" sz="1800" b="0" dirty="0">
                <a:solidFill>
                  <a:srgbClr val="FF0000"/>
                </a:solidFill>
              </a:rPr>
              <a:t> è espresso in </a:t>
            </a:r>
            <a:r>
              <a:rPr lang="en-US" sz="1800" b="0" dirty="0" err="1">
                <a:solidFill>
                  <a:srgbClr val="FF0000"/>
                </a:solidFill>
              </a:rPr>
              <a:t>percentuale</a:t>
            </a:r>
            <a:endParaRPr lang="en-US" sz="1800" b="0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en-US" sz="1800" dirty="0" err="1"/>
              <a:t>dBa</a:t>
            </a:r>
            <a:r>
              <a:rPr lang="en-US" altLang="en-US" sz="1800" dirty="0"/>
              <a:t>: </a:t>
            </a:r>
            <a:r>
              <a:rPr lang="en-US" sz="1800" b="0" dirty="0">
                <a:solidFill>
                  <a:srgbClr val="FF0000"/>
                </a:solidFill>
              </a:rPr>
              <a:t>Il </a:t>
            </a:r>
            <a:r>
              <a:rPr lang="en-US" sz="1800" b="0" dirty="0" err="1">
                <a:solidFill>
                  <a:srgbClr val="FF0000"/>
                </a:solidFill>
              </a:rPr>
              <a:t>livello</a:t>
            </a:r>
            <a:r>
              <a:rPr lang="en-US" sz="1800" b="0" dirty="0">
                <a:solidFill>
                  <a:srgbClr val="FF0000"/>
                </a:solidFill>
              </a:rPr>
              <a:t> del </a:t>
            </a:r>
            <a:r>
              <a:rPr lang="en-US" sz="1800" b="0" dirty="0" err="1">
                <a:solidFill>
                  <a:srgbClr val="FF0000"/>
                </a:solidFill>
              </a:rPr>
              <a:t>suono</a:t>
            </a:r>
            <a:r>
              <a:rPr lang="en-US" sz="1800" b="0" dirty="0">
                <a:solidFill>
                  <a:srgbClr val="FF0000"/>
                </a:solidFill>
              </a:rPr>
              <a:t> </a:t>
            </a:r>
            <a:r>
              <a:rPr lang="en-US" sz="1800" b="0" dirty="0" err="1">
                <a:solidFill>
                  <a:srgbClr val="FF0000"/>
                </a:solidFill>
              </a:rPr>
              <a:t>viene</a:t>
            </a:r>
            <a:r>
              <a:rPr lang="en-US" sz="1800" b="0" dirty="0">
                <a:solidFill>
                  <a:srgbClr val="FF0000"/>
                </a:solidFill>
              </a:rPr>
              <a:t> prima </a:t>
            </a:r>
            <a:r>
              <a:rPr lang="en-US" sz="1800" b="0" dirty="0" err="1">
                <a:solidFill>
                  <a:srgbClr val="FF0000"/>
                </a:solidFill>
              </a:rPr>
              <a:t>adattato</a:t>
            </a:r>
            <a:r>
              <a:rPr lang="en-US" sz="1800" b="0" dirty="0">
                <a:solidFill>
                  <a:srgbClr val="FF0000"/>
                </a:solidFill>
              </a:rPr>
              <a:t> </a:t>
            </a:r>
            <a:r>
              <a:rPr lang="en-US" sz="1800" b="0" dirty="0" err="1">
                <a:solidFill>
                  <a:srgbClr val="FF0000"/>
                </a:solidFill>
              </a:rPr>
              <a:t>alla</a:t>
            </a:r>
            <a:r>
              <a:rPr lang="en-US" sz="1800" b="0" dirty="0">
                <a:solidFill>
                  <a:srgbClr val="FF0000"/>
                </a:solidFill>
              </a:rPr>
              <a:t> </a:t>
            </a:r>
            <a:r>
              <a:rPr lang="en-US" sz="1800" b="0" dirty="0" err="1">
                <a:solidFill>
                  <a:srgbClr val="FF0000"/>
                </a:solidFill>
              </a:rPr>
              <a:t>sensibilità</a:t>
            </a:r>
            <a:r>
              <a:rPr lang="en-US" sz="1800" b="0" dirty="0">
                <a:solidFill>
                  <a:srgbClr val="FF0000"/>
                </a:solidFill>
              </a:rPr>
              <a:t> </a:t>
            </a:r>
            <a:r>
              <a:rPr lang="en-US" sz="1800" b="0" dirty="0" err="1">
                <a:solidFill>
                  <a:srgbClr val="FF0000"/>
                </a:solidFill>
              </a:rPr>
              <a:t>umana</a:t>
            </a:r>
            <a:r>
              <a:rPr lang="en-US" sz="1800" b="0" dirty="0">
                <a:solidFill>
                  <a:srgbClr val="FF0000"/>
                </a:solidFill>
              </a:rPr>
              <a:t> e poi espresso in </a:t>
            </a:r>
            <a:r>
              <a:rPr lang="en-US" sz="1800" b="0" dirty="0" err="1">
                <a:solidFill>
                  <a:srgbClr val="FF0000"/>
                </a:solidFill>
              </a:rPr>
              <a:t>percentuale</a:t>
            </a:r>
            <a:endParaRPr lang="en-US" sz="1800" b="0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sz="1800" dirty="0"/>
          </a:p>
          <a:p>
            <a:pPr>
              <a:buFont typeface="Arial" charset="0"/>
              <a:buChar char="•"/>
            </a:pPr>
            <a:r>
              <a:rPr lang="en-US" sz="1600" dirty="0" err="1"/>
              <a:t>Tratto</a:t>
            </a:r>
            <a:r>
              <a:rPr lang="en-US" sz="1600" dirty="0"/>
              <a:t> dal Menu Help EV3</a:t>
            </a:r>
          </a:p>
          <a:p>
            <a:pPr>
              <a:buFont typeface="Arial" charset="0"/>
              <a:buChar char="•"/>
            </a:pPr>
            <a:endParaRPr lang="en-US" altLang="en-US" sz="2400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7501" y="1723452"/>
            <a:ext cx="3283510" cy="44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ESERCITAZIONE SUL SENSORE DI SUONI</a:t>
            </a:r>
            <a:endParaRPr lang="en-US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altLang="en-US" dirty="0" err="1"/>
              <a:t>Prova</a:t>
            </a:r>
            <a:r>
              <a:rPr lang="en-US" altLang="en-US" dirty="0"/>
              <a:t> a </a:t>
            </a:r>
            <a:r>
              <a:rPr lang="en-US" altLang="en-US" dirty="0" err="1"/>
              <a:t>scrivere</a:t>
            </a:r>
            <a:r>
              <a:rPr lang="en-US" altLang="en-US" dirty="0"/>
              <a:t> un </a:t>
            </a:r>
            <a:r>
              <a:rPr lang="en-US" altLang="en-US" dirty="0" err="1"/>
              <a:t>programma</a:t>
            </a:r>
            <a:r>
              <a:rPr lang="en-US" altLang="en-US" dirty="0"/>
              <a:t> in cui </a:t>
            </a:r>
            <a:r>
              <a:rPr lang="en-US" altLang="en-US" dirty="0" err="1"/>
              <a:t>il</a:t>
            </a:r>
            <a:r>
              <a:rPr lang="en-US" altLang="en-US" dirty="0"/>
              <a:t> robot </a:t>
            </a:r>
            <a:r>
              <a:rPr lang="en-US" altLang="en-US" dirty="0" err="1"/>
              <a:t>si</a:t>
            </a:r>
            <a:r>
              <a:rPr lang="en-US" altLang="en-US" dirty="0"/>
              <a:t> </a:t>
            </a:r>
            <a:r>
              <a:rPr lang="en-US" altLang="en-US" dirty="0" err="1"/>
              <a:t>muova</a:t>
            </a:r>
            <a:r>
              <a:rPr lang="en-US" altLang="en-US" dirty="0"/>
              <a:t> </a:t>
            </a:r>
            <a:r>
              <a:rPr lang="en-US" altLang="en-US" dirty="0" err="1"/>
              <a:t>velocemente</a:t>
            </a:r>
            <a:r>
              <a:rPr lang="en-US" altLang="en-US" dirty="0"/>
              <a:t> in </a:t>
            </a:r>
            <a:r>
              <a:rPr lang="en-US" altLang="en-US" dirty="0" err="1"/>
              <a:t>avanti</a:t>
            </a:r>
            <a:r>
              <a:rPr lang="en-US" altLang="en-US" dirty="0"/>
              <a:t> se </a:t>
            </a:r>
            <a:r>
              <a:rPr lang="en-US" altLang="en-US" dirty="0" err="1"/>
              <a:t>il</a:t>
            </a:r>
            <a:r>
              <a:rPr lang="en-US" altLang="en-US" dirty="0"/>
              <a:t> volume del </a:t>
            </a:r>
            <a:r>
              <a:rPr lang="en-US" altLang="en-US" dirty="0" err="1"/>
              <a:t>suono</a:t>
            </a:r>
            <a:r>
              <a:rPr lang="en-US" altLang="en-US" dirty="0"/>
              <a:t> è alto (&gt;50) e lentamente </a:t>
            </a:r>
            <a:r>
              <a:rPr lang="en-US" altLang="en-US" dirty="0" err="1"/>
              <a:t>indietro</a:t>
            </a:r>
            <a:r>
              <a:rPr lang="en-US" altLang="en-US" dirty="0"/>
              <a:t> se è basso (&lt;50)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en-US" altLang="en-US" dirty="0" err="1"/>
              <a:t>Suggerimento</a:t>
            </a:r>
            <a:r>
              <a:rPr lang="en-US" altLang="en-US" dirty="0"/>
              <a:t>:</a:t>
            </a:r>
          </a:p>
          <a:p>
            <a:pPr lvl="1">
              <a:buFont typeface="Arial" charset="0"/>
              <a:buChar char="•"/>
            </a:pPr>
            <a:r>
              <a:rPr lang="en-US" altLang="en-US" dirty="0" err="1"/>
              <a:t>Usa</a:t>
            </a:r>
            <a:r>
              <a:rPr lang="en-US" altLang="en-US" dirty="0"/>
              <a:t> i </a:t>
            </a:r>
            <a:r>
              <a:rPr lang="en-US" altLang="en-US" dirty="0" err="1"/>
              <a:t>blocchi</a:t>
            </a:r>
            <a:r>
              <a:rPr lang="en-US" altLang="en-US" dirty="0"/>
              <a:t> Switch e NXT Sound Sensor </a:t>
            </a:r>
          </a:p>
          <a:p>
            <a:pPr lvl="1">
              <a:buFont typeface="Arial" charset="0"/>
              <a:buChar char="•"/>
            </a:pPr>
            <a:r>
              <a:rPr lang="en-US" altLang="en-US" dirty="0" err="1"/>
              <a:t>Puoi</a:t>
            </a:r>
            <a:r>
              <a:rPr lang="en-US" altLang="en-US" dirty="0"/>
              <a:t> </a:t>
            </a:r>
            <a:r>
              <a:rPr lang="en-US" altLang="en-US" dirty="0" err="1"/>
              <a:t>usare</a:t>
            </a:r>
            <a:r>
              <a:rPr lang="en-US" altLang="en-US" dirty="0"/>
              <a:t> la </a:t>
            </a:r>
            <a:r>
              <a:rPr lang="en-US" altLang="en-US" dirty="0" err="1"/>
              <a:t>scala</a:t>
            </a:r>
            <a:r>
              <a:rPr lang="en-US" altLang="en-US" dirty="0"/>
              <a:t> dB o </a:t>
            </a:r>
            <a:r>
              <a:rPr lang="en-US" altLang="en-US" dirty="0" err="1"/>
              <a:t>dBa</a:t>
            </a: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SOLUZIONE DELL’ESERCITAZIONE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804" y="1282271"/>
            <a:ext cx="5503676" cy="4275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5328" y="4027075"/>
            <a:ext cx="1586051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indietro</a:t>
            </a:r>
            <a:r>
              <a:rPr lang="en-US" dirty="0"/>
              <a:t> lentamente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livello</a:t>
            </a:r>
            <a:r>
              <a:rPr lang="en-US" dirty="0"/>
              <a:t> del </a:t>
            </a:r>
            <a:r>
              <a:rPr lang="en-US" dirty="0" err="1"/>
              <a:t>suono</a:t>
            </a:r>
            <a:r>
              <a:rPr lang="en-US" dirty="0"/>
              <a:t> è basso (&lt;50)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3666" y="1637981"/>
            <a:ext cx="1586051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avanti</a:t>
            </a:r>
            <a:r>
              <a:rPr lang="en-US" dirty="0"/>
              <a:t> </a:t>
            </a:r>
            <a:r>
              <a:rPr lang="en-US" dirty="0" err="1"/>
              <a:t>velocemente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livello</a:t>
            </a:r>
            <a:r>
              <a:rPr lang="en-US" dirty="0"/>
              <a:t> del </a:t>
            </a:r>
            <a:r>
              <a:rPr lang="en-US" dirty="0" err="1"/>
              <a:t>suono</a:t>
            </a:r>
            <a:r>
              <a:rPr lang="en-US" dirty="0"/>
              <a:t> è alto (&gt;50)</a:t>
            </a:r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491343"/>
            <a:ext cx="8245474" cy="4596546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Questo</a:t>
            </a:r>
            <a:r>
              <a:rPr lang="en-US" sz="1800" dirty="0"/>
              <a:t> tutorial è </a:t>
            </a:r>
            <a:r>
              <a:rPr lang="en-US" sz="1800" dirty="0" err="1"/>
              <a:t>stato</a:t>
            </a:r>
            <a:r>
              <a:rPr lang="en-US" sz="1800" dirty="0"/>
              <a:t> </a:t>
            </a:r>
            <a:r>
              <a:rPr lang="en-US" sz="1800" dirty="0" err="1"/>
              <a:t>creato</a:t>
            </a:r>
            <a:r>
              <a:rPr lang="en-US" sz="1800" dirty="0"/>
              <a:t> da Sanjay Seshan e Arvind Seshan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Altre</a:t>
            </a:r>
            <a:r>
              <a:rPr lang="en-US" sz="1800" dirty="0"/>
              <a:t> </a:t>
            </a:r>
            <a:r>
              <a:rPr lang="en-US" sz="1800" dirty="0" err="1"/>
              <a:t>lezioni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disponibili</a:t>
            </a:r>
            <a:r>
              <a:rPr lang="en-US" sz="1800" dirty="0"/>
              <a:t> al </a:t>
            </a:r>
            <a:r>
              <a:rPr lang="en-US" sz="1800" dirty="0" err="1"/>
              <a:t>sito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www.ev3lessons.com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Tradotto</a:t>
            </a:r>
            <a:r>
              <a:rPr lang="en-US" sz="1800" dirty="0"/>
              <a:t> da Giuseppe </a:t>
            </a:r>
            <a:r>
              <a:rPr lang="en-US" sz="1800"/>
              <a:t>Comis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4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6512</TotalTime>
  <Words>307</Words>
  <Application>Microsoft Macintosh PowerPoint</Application>
  <PresentationFormat>On-screen Show (4:3)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intermediate</vt:lpstr>
      <vt:lpstr>1_beginner</vt:lpstr>
      <vt:lpstr>2_Custom Design</vt:lpstr>
      <vt:lpstr>LEZIONI PER PRINCIPIANTI</vt:lpstr>
      <vt:lpstr>OBIETTIVI DELLA LEZIONE</vt:lpstr>
      <vt:lpstr>SCARICARE IL BLOCCO SENSORE SUONO</vt:lpstr>
      <vt:lpstr>Switch - NXT SensorE SUONO</vt:lpstr>
      <vt:lpstr>ESERCITAZIONE SUL SENSORE DI SUONI</vt:lpstr>
      <vt:lpstr>SOLUZIONE DELL’ESERCITAZIONE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GIUCO</dc:creator>
  <cp:lastModifiedBy>Sanjay Seshan</cp:lastModifiedBy>
  <cp:revision>43</cp:revision>
  <cp:lastPrinted>2015-11-14T12:58:37Z</cp:lastPrinted>
  <dcterms:created xsi:type="dcterms:W3CDTF">2014-08-07T02:19:13Z</dcterms:created>
  <dcterms:modified xsi:type="dcterms:W3CDTF">2018-04-07T14:35:05Z</dcterms:modified>
</cp:coreProperties>
</file>