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9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v3less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Sfide</a:t>
            </a:r>
            <a:r>
              <a:rPr lang="en-US" dirty="0"/>
              <a:t> </a:t>
            </a:r>
            <a:r>
              <a:rPr lang="en-US" dirty="0" err="1"/>
              <a:t>finali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Istruzioni</a:t>
            </a:r>
            <a:r>
              <a:rPr lang="en-US" dirty="0"/>
              <a:t> per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insegnanti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Potete</a:t>
            </a:r>
            <a:r>
              <a:rPr lang="en-US" b="0" dirty="0"/>
              <a:t> </a:t>
            </a:r>
            <a:r>
              <a:rPr lang="en-US" b="0" dirty="0" err="1"/>
              <a:t>realizzare</a:t>
            </a:r>
            <a:r>
              <a:rPr lang="en-US" b="0" dirty="0"/>
              <a:t> </a:t>
            </a:r>
            <a:r>
              <a:rPr lang="en-US" b="0" dirty="0" err="1"/>
              <a:t>qualsiasi</a:t>
            </a:r>
            <a:r>
              <a:rPr lang="en-US" b="0" dirty="0"/>
              <a:t> </a:t>
            </a:r>
            <a:r>
              <a:rPr lang="en-US" b="0" dirty="0" err="1"/>
              <a:t>sfida</a:t>
            </a:r>
            <a:r>
              <a:rPr lang="en-US" b="0" dirty="0"/>
              <a:t> </a:t>
            </a:r>
            <a:r>
              <a:rPr lang="en-US" b="0" dirty="0" err="1"/>
              <a:t>vogliate</a:t>
            </a:r>
            <a:r>
              <a:rPr lang="en-US" b="0" dirty="0"/>
              <a:t> </a:t>
            </a:r>
            <a:r>
              <a:rPr lang="en-US" b="0" dirty="0" err="1"/>
              <a:t>usando</a:t>
            </a:r>
            <a:r>
              <a:rPr lang="en-US" b="0" dirty="0"/>
              <a:t> </a:t>
            </a:r>
            <a:r>
              <a:rPr lang="en-US" b="0" dirty="0" err="1"/>
              <a:t>nastro</a:t>
            </a:r>
            <a:r>
              <a:rPr lang="en-US" b="0" dirty="0"/>
              <a:t> </a:t>
            </a:r>
            <a:r>
              <a:rPr lang="en-US" b="0" dirty="0" err="1"/>
              <a:t>isolante</a:t>
            </a:r>
            <a:r>
              <a:rPr lang="en-US" b="0" dirty="0"/>
              <a:t> </a:t>
            </a:r>
            <a:r>
              <a:rPr lang="en-US" b="0" dirty="0" err="1"/>
              <a:t>colorato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</a:t>
            </a:r>
            <a:r>
              <a:rPr lang="en-US" b="0" dirty="0" err="1"/>
              <a:t>lavagna</a:t>
            </a:r>
            <a:r>
              <a:rPr lang="en-US" b="0" dirty="0"/>
              <a:t> </a:t>
            </a:r>
            <a:r>
              <a:rPr lang="en-US" b="0" dirty="0" err="1"/>
              <a:t>bianca</a:t>
            </a:r>
            <a:r>
              <a:rPr lang="en-US" b="0" dirty="0"/>
              <a:t> </a:t>
            </a:r>
            <a:r>
              <a:rPr lang="en-US" b="0" dirty="0" err="1"/>
              <a:t>Potete</a:t>
            </a:r>
            <a:r>
              <a:rPr lang="en-US" b="0" dirty="0"/>
              <a:t> </a:t>
            </a:r>
            <a:r>
              <a:rPr lang="en-US" b="0" dirty="0" err="1"/>
              <a:t>anche</a:t>
            </a:r>
            <a:r>
              <a:rPr lang="en-US" b="0" dirty="0"/>
              <a:t> </a:t>
            </a:r>
            <a:r>
              <a:rPr lang="en-US" b="0" dirty="0" err="1"/>
              <a:t>usare</a:t>
            </a:r>
            <a:r>
              <a:rPr lang="en-US" b="0" dirty="0"/>
              <a:t> </a:t>
            </a:r>
            <a:r>
              <a:rPr lang="en-US" b="0" dirty="0" err="1"/>
              <a:t>dei</a:t>
            </a:r>
            <a:r>
              <a:rPr lang="en-US" b="0" dirty="0"/>
              <a:t> </a:t>
            </a:r>
            <a:r>
              <a:rPr lang="en-US" b="0" dirty="0" err="1"/>
              <a:t>grandi</a:t>
            </a:r>
            <a:r>
              <a:rPr lang="en-US" b="0" dirty="0"/>
              <a:t> </a:t>
            </a:r>
            <a:r>
              <a:rPr lang="en-US" b="0" dirty="0" err="1"/>
              <a:t>fogli</a:t>
            </a:r>
            <a:r>
              <a:rPr lang="en-US" b="0" dirty="0"/>
              <a:t> di </a:t>
            </a:r>
            <a:r>
              <a:rPr lang="en-US" b="0" dirty="0" err="1"/>
              <a:t>carta</a:t>
            </a:r>
            <a:r>
              <a:rPr lang="en-US" b="0" dirty="0"/>
              <a:t> </a:t>
            </a:r>
            <a:r>
              <a:rPr lang="en-US" b="0" dirty="0" err="1"/>
              <a:t>bianchi</a:t>
            </a:r>
            <a:r>
              <a:rPr lang="en-US" b="0" dirty="0"/>
              <a:t> da </a:t>
            </a:r>
            <a:r>
              <a:rPr lang="en-US" b="0" dirty="0" err="1"/>
              <a:t>stendere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un </a:t>
            </a:r>
            <a:r>
              <a:rPr lang="en-US" b="0" dirty="0" err="1"/>
              <a:t>pavimento</a:t>
            </a:r>
            <a:r>
              <a:rPr lang="en-US" b="0" dirty="0"/>
              <a:t> </a:t>
            </a:r>
            <a:r>
              <a:rPr lang="en-US" b="0" dirty="0" err="1"/>
              <a:t>duro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Notate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il</a:t>
            </a:r>
            <a:r>
              <a:rPr lang="en-US" b="0" dirty="0"/>
              <a:t> </a:t>
            </a:r>
            <a:r>
              <a:rPr lang="en-US" b="0" dirty="0" err="1"/>
              <a:t>nastro</a:t>
            </a:r>
            <a:r>
              <a:rPr lang="en-US" b="0" dirty="0"/>
              <a:t> </a:t>
            </a:r>
            <a:r>
              <a:rPr lang="en-US" b="0" dirty="0" err="1"/>
              <a:t>isolante</a:t>
            </a:r>
            <a:r>
              <a:rPr lang="en-US" b="0" dirty="0"/>
              <a:t> </a:t>
            </a:r>
            <a:r>
              <a:rPr lang="en-US" b="0" dirty="0" err="1"/>
              <a:t>colorato</a:t>
            </a:r>
            <a:r>
              <a:rPr lang="en-US" b="0" dirty="0"/>
              <a:t> ha </a:t>
            </a:r>
            <a:r>
              <a:rPr lang="en-US" b="0" dirty="0" err="1"/>
              <a:t>colori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NON CORRISPONDONO a </a:t>
            </a:r>
            <a:r>
              <a:rPr lang="en-US" b="0" dirty="0" err="1"/>
              <a:t>quelli</a:t>
            </a:r>
            <a:r>
              <a:rPr lang="en-US" b="0" dirty="0"/>
              <a:t> standard </a:t>
            </a:r>
            <a:r>
              <a:rPr lang="en-US" b="0" dirty="0" err="1"/>
              <a:t>della</a:t>
            </a:r>
            <a:r>
              <a:rPr lang="en-US" b="0" dirty="0"/>
              <a:t> LEGO. Per cui I </a:t>
            </a:r>
            <a:r>
              <a:rPr lang="en-US" b="0" dirty="0" err="1"/>
              <a:t>vostri</a:t>
            </a:r>
            <a:r>
              <a:rPr lang="en-US" b="0" dirty="0"/>
              <a:t> </a:t>
            </a:r>
            <a:r>
              <a:rPr lang="en-US" b="0" dirty="0" err="1"/>
              <a:t>sensori</a:t>
            </a:r>
            <a:r>
              <a:rPr lang="en-US" b="0" dirty="0"/>
              <a:t> </a:t>
            </a:r>
            <a:r>
              <a:rPr lang="en-US" b="0" dirty="0" err="1"/>
              <a:t>potrebbero</a:t>
            </a:r>
            <a:r>
              <a:rPr lang="en-US" b="0" dirty="0"/>
              <a:t> </a:t>
            </a:r>
            <a:r>
              <a:rPr lang="en-US" b="0" dirty="0" err="1"/>
              <a:t>avere</a:t>
            </a:r>
            <a:r>
              <a:rPr lang="en-US" b="0" dirty="0"/>
              <a:t> </a:t>
            </a:r>
            <a:r>
              <a:rPr lang="en-US" b="0" dirty="0" err="1"/>
              <a:t>problemi</a:t>
            </a:r>
            <a:r>
              <a:rPr lang="en-US" b="0" dirty="0"/>
              <a:t> </a:t>
            </a:r>
            <a:r>
              <a:rPr lang="en-US" b="0" dirty="0" err="1"/>
              <a:t>nel</a:t>
            </a:r>
            <a:r>
              <a:rPr lang="en-US" b="0" dirty="0"/>
              <a:t> </a:t>
            </a:r>
            <a:r>
              <a:rPr lang="en-US" b="0" dirty="0" err="1"/>
              <a:t>riconoscimento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Potete</a:t>
            </a:r>
            <a:r>
              <a:rPr lang="en-US" b="0" dirty="0"/>
              <a:t> </a:t>
            </a:r>
            <a:r>
              <a:rPr lang="en-US" b="0" dirty="0" err="1"/>
              <a:t>anche</a:t>
            </a:r>
            <a:r>
              <a:rPr lang="en-US" b="0" dirty="0"/>
              <a:t> </a:t>
            </a:r>
            <a:r>
              <a:rPr lang="en-US" b="0" dirty="0" err="1"/>
              <a:t>utilizzare</a:t>
            </a:r>
            <a:r>
              <a:rPr lang="en-US" b="0" dirty="0"/>
              <a:t> I </a:t>
            </a:r>
            <a:r>
              <a:rPr lang="en-US" b="0" dirty="0" err="1"/>
              <a:t>campi</a:t>
            </a:r>
            <a:r>
              <a:rPr lang="en-US" b="0" dirty="0"/>
              <a:t> </a:t>
            </a:r>
            <a:r>
              <a:rPr lang="en-US" b="0" dirty="0" err="1"/>
              <a:t>dei</a:t>
            </a:r>
            <a:r>
              <a:rPr lang="en-US" b="0" dirty="0"/>
              <a:t> </a:t>
            </a:r>
            <a:r>
              <a:rPr lang="en-US" b="0" dirty="0" err="1"/>
              <a:t>precedenti</a:t>
            </a:r>
            <a:r>
              <a:rPr lang="en-US" b="0" dirty="0"/>
              <a:t> </a:t>
            </a:r>
            <a:r>
              <a:rPr lang="en-US" b="0" dirty="0" err="1"/>
              <a:t>edizioni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FLL.  Si </a:t>
            </a:r>
            <a:r>
              <a:rPr lang="en-US" b="0" dirty="0" err="1"/>
              <a:t>possono</a:t>
            </a:r>
            <a:r>
              <a:rPr lang="en-US" b="0" dirty="0"/>
              <a:t> </a:t>
            </a:r>
            <a:r>
              <a:rPr lang="en-US" b="0" dirty="0" err="1"/>
              <a:t>trovare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eBay o </a:t>
            </a:r>
            <a:r>
              <a:rPr lang="en-US" b="0" dirty="0" err="1"/>
              <a:t>chiedendo</a:t>
            </a:r>
            <a:r>
              <a:rPr lang="en-US" b="0" dirty="0"/>
              <a:t> a </a:t>
            </a:r>
            <a:r>
              <a:rPr lang="en-US" b="0" dirty="0" err="1"/>
              <a:t>squadre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hanno</a:t>
            </a:r>
            <a:r>
              <a:rPr lang="en-US" b="0" dirty="0"/>
              <a:t> </a:t>
            </a:r>
            <a:r>
              <a:rPr lang="en-US" b="0" dirty="0" err="1"/>
              <a:t>partecipato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SFIDE IN QUESTA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Le slide </a:t>
            </a:r>
            <a:r>
              <a:rPr lang="en-US" b="0" dirty="0" err="1"/>
              <a:t>seguenti</a:t>
            </a:r>
            <a:r>
              <a:rPr lang="en-US" b="0" dirty="0"/>
              <a:t> </a:t>
            </a:r>
            <a:r>
              <a:rPr lang="en-US" b="0" dirty="0" err="1"/>
              <a:t>contengono</a:t>
            </a:r>
            <a:r>
              <a:rPr lang="en-US" b="0" dirty="0"/>
              <a:t> </a:t>
            </a:r>
            <a:r>
              <a:rPr lang="en-US" b="0" dirty="0" err="1"/>
              <a:t>alcune</a:t>
            </a:r>
            <a:r>
              <a:rPr lang="en-US" b="0" dirty="0"/>
              <a:t> </a:t>
            </a:r>
            <a:r>
              <a:rPr lang="en-US" b="0" dirty="0" err="1"/>
              <a:t>sfide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sono</a:t>
            </a:r>
            <a:r>
              <a:rPr lang="en-US" b="0" dirty="0"/>
              <a:t> incorporate </a:t>
            </a:r>
            <a:r>
              <a:rPr lang="en-US" b="0" dirty="0" err="1"/>
              <a:t>nelle</a:t>
            </a:r>
            <a:r>
              <a:rPr lang="en-US" b="0" dirty="0"/>
              <a:t> </a:t>
            </a:r>
            <a:r>
              <a:rPr lang="en-US" b="0" dirty="0" err="1"/>
              <a:t>lezioni</a:t>
            </a:r>
            <a:r>
              <a:rPr lang="en-US" b="0" dirty="0"/>
              <a:t> per </a:t>
            </a:r>
            <a:r>
              <a:rPr lang="en-US" b="0" dirty="0" err="1"/>
              <a:t>principianti</a:t>
            </a:r>
            <a:r>
              <a:rPr lang="en-US" b="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Le </a:t>
            </a:r>
            <a:r>
              <a:rPr lang="en-US" b="0" dirty="0" err="1"/>
              <a:t>soluzioni</a:t>
            </a:r>
            <a:r>
              <a:rPr lang="en-US" b="0" dirty="0"/>
              <a:t> non </a:t>
            </a:r>
            <a:r>
              <a:rPr lang="en-US" b="0" dirty="0" err="1"/>
              <a:t>sono</a:t>
            </a:r>
            <a:r>
              <a:rPr lang="en-US" b="0" dirty="0"/>
              <a:t> </a:t>
            </a:r>
            <a:r>
              <a:rPr lang="en-US" b="0" dirty="0" err="1"/>
              <a:t>fornite</a:t>
            </a:r>
            <a:r>
              <a:rPr lang="en-US" b="0" dirty="0"/>
              <a:t>. </a:t>
            </a:r>
            <a:r>
              <a:rPr lang="en-US" b="0" dirty="0" err="1"/>
              <a:t>Gli</a:t>
            </a:r>
            <a:r>
              <a:rPr lang="en-US" b="0" dirty="0"/>
              <a:t> </a:t>
            </a:r>
            <a:r>
              <a:rPr lang="en-US" b="0" dirty="0" err="1"/>
              <a:t>studenti</a:t>
            </a:r>
            <a:r>
              <a:rPr lang="en-US" b="0" dirty="0"/>
              <a:t> </a:t>
            </a:r>
            <a:r>
              <a:rPr lang="en-US" b="0" dirty="0" err="1"/>
              <a:t>dovranno</a:t>
            </a:r>
            <a:r>
              <a:rPr lang="en-US" b="0" dirty="0"/>
              <a:t> </a:t>
            </a:r>
            <a:r>
              <a:rPr lang="en-US" b="0" dirty="0" err="1"/>
              <a:t>usare</a:t>
            </a:r>
            <a:r>
              <a:rPr lang="en-US" b="0" dirty="0"/>
              <a:t> </a:t>
            </a:r>
            <a:r>
              <a:rPr lang="en-US" b="0" dirty="0" err="1"/>
              <a:t>tutto</a:t>
            </a:r>
            <a:r>
              <a:rPr lang="en-US" b="0" dirty="0"/>
              <a:t> </a:t>
            </a:r>
            <a:r>
              <a:rPr lang="en-US" b="0" dirty="0" err="1"/>
              <a:t>ciò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hanno</a:t>
            </a:r>
            <a:r>
              <a:rPr lang="en-US" b="0" dirty="0"/>
              <a:t> </a:t>
            </a:r>
            <a:r>
              <a:rPr lang="en-US" b="0" dirty="0" err="1"/>
              <a:t>imparato</a:t>
            </a:r>
            <a:r>
              <a:rPr lang="en-US" b="0" dirty="0"/>
              <a:t> </a:t>
            </a:r>
            <a:r>
              <a:rPr lang="en-US" b="0" dirty="0" err="1"/>
              <a:t>nelle</a:t>
            </a:r>
            <a:r>
              <a:rPr lang="en-US" b="0" dirty="0"/>
              <a:t> </a:t>
            </a:r>
            <a:r>
              <a:rPr lang="en-US" b="0" dirty="0" err="1"/>
              <a:t>lezioni</a:t>
            </a:r>
            <a:r>
              <a:rPr lang="en-US" b="0" dirty="0"/>
              <a:t> per </a:t>
            </a:r>
            <a:r>
              <a:rPr lang="en-US" b="0" dirty="0" err="1"/>
              <a:t>principianti</a:t>
            </a:r>
            <a:r>
              <a:rPr lang="en-US" b="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err="1"/>
              <a:t>L’immagine</a:t>
            </a:r>
            <a:r>
              <a:rPr lang="en-US" b="0" dirty="0"/>
              <a:t> a </a:t>
            </a:r>
            <a:r>
              <a:rPr lang="en-US" b="0" dirty="0" err="1"/>
              <a:t>destra</a:t>
            </a:r>
            <a:r>
              <a:rPr lang="en-US" b="0" dirty="0"/>
              <a:t> </a:t>
            </a:r>
            <a:r>
              <a:rPr lang="en-US" b="0" dirty="0" err="1"/>
              <a:t>mostra</a:t>
            </a:r>
            <a:r>
              <a:rPr lang="en-US" b="0" dirty="0"/>
              <a:t> </a:t>
            </a:r>
            <a:r>
              <a:rPr lang="en-US" b="0" dirty="0" err="1"/>
              <a:t>percorsi</a:t>
            </a:r>
            <a:r>
              <a:rPr lang="en-US" b="0" dirty="0"/>
              <a:t> di </a:t>
            </a:r>
            <a:r>
              <a:rPr lang="en-US" b="0" dirty="0" err="1"/>
              <a:t>allenamento</a:t>
            </a:r>
            <a:r>
              <a:rPr lang="en-US" b="0" dirty="0"/>
              <a:t> </a:t>
            </a:r>
            <a:r>
              <a:rPr lang="en-US" b="0" dirty="0" err="1"/>
              <a:t>realizzati</a:t>
            </a:r>
            <a:r>
              <a:rPr lang="en-US" b="0" dirty="0"/>
              <a:t> da EV3Lessons.com.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Labirinto</a:t>
            </a:r>
            <a:r>
              <a:rPr lang="en-US" dirty="0"/>
              <a:t> 1: </a:t>
            </a:r>
            <a:r>
              <a:rPr lang="en-US" dirty="0" err="1"/>
              <a:t>allenamento</a:t>
            </a:r>
            <a:r>
              <a:rPr lang="en-US" dirty="0"/>
              <a:t> ad </a:t>
            </a:r>
            <a:r>
              <a:rPr lang="en-US" dirty="0" err="1"/>
              <a:t>andare</a:t>
            </a:r>
            <a:r>
              <a:rPr lang="en-US" dirty="0"/>
              <a:t> </a:t>
            </a:r>
            <a:r>
              <a:rPr lang="en-US" dirty="0" err="1"/>
              <a:t>dritto</a:t>
            </a:r>
            <a:r>
              <a:rPr lang="en-US" dirty="0"/>
              <a:t> e poi </a:t>
            </a:r>
            <a:r>
              <a:rPr lang="en-US" dirty="0" err="1"/>
              <a:t>girare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</a:t>
            </a:r>
            <a:r>
              <a:rPr lang="en-US" sz="1600" dirty="0"/>
              <a:t>PARTENZA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Esci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base</a:t>
            </a:r>
          </a:p>
          <a:p>
            <a:pPr marL="342900" indent="-342900">
              <a:buAutoNum type="arabicParenR"/>
            </a:pP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sinistra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passaggio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destra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destra</a:t>
            </a:r>
            <a:r>
              <a:rPr lang="en-US" dirty="0"/>
              <a:t> e </a:t>
            </a:r>
            <a:r>
              <a:rPr lang="en-US" dirty="0" err="1"/>
              <a:t>posizionati</a:t>
            </a:r>
            <a:r>
              <a:rPr lang="en-US" dirty="0"/>
              <a:t> con la </a:t>
            </a:r>
            <a:r>
              <a:rPr lang="en-US" dirty="0" err="1"/>
              <a:t>fronte</a:t>
            </a:r>
            <a:r>
              <a:rPr lang="en-US" dirty="0"/>
              <a:t> verso la FINE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Labirinto</a:t>
            </a:r>
            <a:r>
              <a:rPr lang="en-US" dirty="0"/>
              <a:t> 2: </a:t>
            </a:r>
            <a:r>
              <a:rPr lang="en-US"/>
              <a:t>allenamento</a:t>
            </a:r>
            <a:r>
              <a:rPr lang="en-US" dirty="0"/>
              <a:t> </a:t>
            </a:r>
            <a:r>
              <a:rPr lang="en-US" dirty="0" err="1"/>
              <a:t>all’uso</a:t>
            </a:r>
            <a:r>
              <a:rPr lang="en-US" dirty="0"/>
              <a:t> del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Muro</a:t>
            </a:r>
            <a:r>
              <a:rPr lang="en-US" dirty="0"/>
              <a:t> Nord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BASE/ </a:t>
            </a:r>
            <a:r>
              <a:rPr lang="en-US" sz="1600" dirty="0"/>
              <a:t>PARTENZA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5895" y="6138597"/>
            <a:ext cx="3802787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 </a:t>
            </a:r>
            <a:r>
              <a:rPr lang="en-US" dirty="0" err="1"/>
              <a:t>toccare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muro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scatola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cade.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Esci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base</a:t>
            </a:r>
          </a:p>
          <a:p>
            <a:pPr marL="342900" indent="-342900">
              <a:buAutoNum type="arabicParenR"/>
            </a:pPr>
            <a:r>
              <a:rPr lang="en-US" dirty="0" err="1"/>
              <a:t>Vai</a:t>
            </a:r>
            <a:r>
              <a:rPr lang="en-US" dirty="0"/>
              <a:t> verso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muro</a:t>
            </a:r>
            <a:r>
              <a:rPr lang="en-US" dirty="0"/>
              <a:t> </a:t>
            </a:r>
            <a:r>
              <a:rPr lang="en-US" dirty="0" err="1"/>
              <a:t>nord</a:t>
            </a:r>
            <a:r>
              <a:rPr lang="en-US" dirty="0"/>
              <a:t> e </a:t>
            </a:r>
            <a:r>
              <a:rPr lang="en-US" dirty="0" err="1">
                <a:solidFill>
                  <a:srgbClr val="FF0000"/>
                </a:solidFill>
              </a:rPr>
              <a:t>toccalo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indietro</a:t>
            </a:r>
            <a:r>
              <a:rPr lang="en-US" dirty="0"/>
              <a:t> e </a:t>
            </a:r>
            <a:r>
              <a:rPr lang="en-US" dirty="0" err="1"/>
              <a:t>naviga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al </a:t>
            </a:r>
            <a:r>
              <a:rPr lang="en-US" dirty="0" err="1"/>
              <a:t>passaggio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Vai</a:t>
            </a:r>
            <a:r>
              <a:rPr lang="en-US" dirty="0"/>
              <a:t> verso “non </a:t>
            </a:r>
            <a:r>
              <a:rPr lang="en-US" dirty="0" err="1"/>
              <a:t>toccare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muro</a:t>
            </a:r>
            <a:r>
              <a:rPr lang="en-US" dirty="0"/>
              <a:t>”.</a:t>
            </a:r>
            <a:r>
              <a:rPr lang="en-US" dirty="0">
                <a:solidFill>
                  <a:srgbClr val="FF0000"/>
                </a:solidFill>
              </a:rPr>
              <a:t> Non </a:t>
            </a:r>
            <a:r>
              <a:rPr lang="en-US" dirty="0" err="1">
                <a:solidFill>
                  <a:srgbClr val="FF0000"/>
                </a:solidFill>
              </a:rPr>
              <a:t>toccarlo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Gira</a:t>
            </a:r>
            <a:r>
              <a:rPr lang="en-US" dirty="0"/>
              <a:t> e </a:t>
            </a:r>
            <a:r>
              <a:rPr lang="en-US" dirty="0" err="1"/>
              <a:t>vai</a:t>
            </a:r>
            <a:r>
              <a:rPr lang="en-US" dirty="0"/>
              <a:t> verso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muro</a:t>
            </a:r>
            <a:r>
              <a:rPr lang="en-US" dirty="0"/>
              <a:t> </a:t>
            </a:r>
            <a:r>
              <a:rPr lang="en-US" dirty="0" err="1"/>
              <a:t>ovest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Gira</a:t>
            </a:r>
            <a:r>
              <a:rPr lang="en-US" dirty="0"/>
              <a:t> e </a:t>
            </a:r>
            <a:r>
              <a:rPr lang="en-US" dirty="0" err="1"/>
              <a:t>vai</a:t>
            </a:r>
            <a:r>
              <a:rPr lang="en-US" dirty="0"/>
              <a:t> con la </a:t>
            </a:r>
            <a:r>
              <a:rPr lang="en-US" dirty="0" err="1"/>
              <a:t>fronte</a:t>
            </a:r>
            <a:r>
              <a:rPr lang="en-US" dirty="0"/>
              <a:t> verso la fine!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USA I SENSORI 2-3!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Fermati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linea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robot per </a:t>
            </a:r>
            <a:r>
              <a:rPr lang="en-US" dirty="0" err="1"/>
              <a:t>andare</a:t>
            </a:r>
            <a:r>
              <a:rPr lang="en-US" dirty="0"/>
              <a:t> </a:t>
            </a:r>
            <a:r>
              <a:rPr lang="en-US" dirty="0" err="1"/>
              <a:t>avanti</a:t>
            </a:r>
            <a:r>
              <a:rPr lang="en-US" dirty="0"/>
              <a:t> e </a:t>
            </a:r>
            <a:r>
              <a:rPr lang="en-US" dirty="0" err="1"/>
              <a:t>fermarsi</a:t>
            </a:r>
            <a:r>
              <a:rPr lang="en-US" dirty="0"/>
              <a:t> </a:t>
            </a:r>
            <a:r>
              <a:rPr lang="en-US" dirty="0" err="1"/>
              <a:t>esattamente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terza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.</a:t>
            </a:r>
          </a:p>
          <a:p>
            <a:r>
              <a:rPr lang="en-US" dirty="0"/>
              <a:t>Devi </a:t>
            </a:r>
            <a:r>
              <a:rPr lang="en-US" dirty="0" err="1"/>
              <a:t>usare</a:t>
            </a:r>
            <a:r>
              <a:rPr lang="en-US" dirty="0"/>
              <a:t> un loop </a:t>
            </a:r>
            <a:r>
              <a:rPr lang="en-US" dirty="0" err="1"/>
              <a:t>ed</a:t>
            </a:r>
            <a:r>
              <a:rPr lang="en-US" dirty="0"/>
              <a:t> un </a:t>
            </a:r>
            <a:r>
              <a:rPr lang="en-US" dirty="0" err="1"/>
              <a:t>sensore</a:t>
            </a:r>
            <a:r>
              <a:rPr lang="en-US" dirty="0"/>
              <a:t>!</a:t>
            </a:r>
          </a:p>
          <a:p>
            <a:br>
              <a:rPr lang="en-US" dirty="0"/>
            </a:br>
            <a:r>
              <a:rPr lang="en-US" dirty="0"/>
              <a:t>Quale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userai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72658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6260</TotalTime>
  <Words>393</Words>
  <Application>Microsoft Macintosh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Istruzioni per gli insegnanti</vt:lpstr>
      <vt:lpstr>LE SFIDE IN QUESTA LEZIONE</vt:lpstr>
      <vt:lpstr>Labirinto 1: allenamento ad andare dritto e poi girare</vt:lpstr>
      <vt:lpstr>Labirinto 2: allenamento all’uso del sensore al tocco</vt:lpstr>
      <vt:lpstr>Fermati alla linea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18</cp:revision>
  <cp:lastPrinted>2016-07-05T01:01:43Z</cp:lastPrinted>
  <dcterms:created xsi:type="dcterms:W3CDTF">2014-08-07T02:19:13Z</dcterms:created>
  <dcterms:modified xsi:type="dcterms:W3CDTF">2018-04-07T14:35:26Z</dcterms:modified>
</cp:coreProperties>
</file>