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07" r:id="rId3"/>
    <p:sldId id="406" r:id="rId4"/>
    <p:sldId id="275" r:id="rId5"/>
    <p:sldId id="353" r:id="rId6"/>
    <p:sldId id="354" r:id="rId7"/>
    <p:sldId id="352" r:id="rId8"/>
    <p:sldId id="405" r:id="rId9"/>
    <p:sldId id="4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AA4C-4F45-164A-AAF2-3E70F67A7912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A968-4DCF-B64C-B4FB-16475CD4E7A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2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1920-2BCC-744D-8C45-DD353E1FA1D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89A6-4E36-CF44-A6BF-827594B7349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C3424-0681-904B-9A1E-05C27C8C249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532-AB1E-254A-809E-C847BB6D284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5F52-3C11-5241-9F3E-E8F10D8358C2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574D-5378-E54F-B812-C29F7893531C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408A-8093-B94D-BAE6-6AD66BEE4661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A7DA-C7BE-FF44-9C81-D5A42559FE78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5D937-74DF-B748-B80B-D8440CC66016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5278-4900-A64B-8367-B56E855A7D1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83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18B9-0AE6-0C49-A7A6-26CD932C4F2C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8FFF-F645-6445-BE9E-C944C1D2ABD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0F9A-7F56-F844-ABDB-F653A72E70E8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098-0441-5844-849C-C519C4179D8F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76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197B-3A1B-F546-AACC-DE26F6619B4D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7EBC-80D6-1347-90DA-E9A69115ADB7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D00A-BA0D-A248-AAF4-3416FF56A49A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0B88-924A-6E44-96BF-109EEA94B304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7F8A-44FB-AF41-B16C-C0448B45A730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9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FDF4-AC6F-DA4A-AB12-5174CDF1A954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8565C9-068F-C548-9201-B58786BD652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8D38-2B7B-C743-B044-A379A334CC5F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Switch (</a:t>
            </a:r>
            <a:r>
              <a:rPr lang="en-US" dirty="0" err="1"/>
              <a:t>Interruttori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come fare in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vostro</a:t>
            </a:r>
            <a:r>
              <a:rPr lang="en-US" dirty="0"/>
              <a:t> robot </a:t>
            </a:r>
            <a:r>
              <a:rPr lang="en-US" dirty="0" err="1"/>
              <a:t>decida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due </a:t>
            </a:r>
            <a:r>
              <a:rPr lang="en-US" dirty="0" err="1"/>
              <a:t>possibilità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“Switch”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BlocCO</a:t>
            </a:r>
            <a:r>
              <a:rPr lang="en-US" dirty="0"/>
              <a:t>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5"/>
            <a:ext cx="3917552" cy="4034580"/>
          </a:xfrm>
        </p:spPr>
        <p:txBody>
          <a:bodyPr>
            <a:normAutofit/>
          </a:bodyPr>
          <a:lstStyle/>
          <a:p>
            <a:r>
              <a:rPr lang="en-US" dirty="0" err="1"/>
              <a:t>Chiedere</a:t>
            </a:r>
            <a:r>
              <a:rPr lang="en-US" dirty="0"/>
              <a:t> al robot di fare </a:t>
            </a:r>
            <a:r>
              <a:rPr lang="en-US" dirty="0" err="1"/>
              <a:t>qualcosa</a:t>
            </a:r>
            <a:r>
              <a:rPr lang="en-US" dirty="0"/>
              <a:t> e fare </a:t>
            </a:r>
            <a:r>
              <a:rPr lang="en-US" dirty="0" err="1"/>
              <a:t>qualcosa</a:t>
            </a:r>
            <a:r>
              <a:rPr lang="en-US" dirty="0"/>
              <a:t> di </a:t>
            </a:r>
            <a:r>
              <a:rPr lang="en-US" dirty="0" err="1"/>
              <a:t>diverso</a:t>
            </a:r>
            <a:r>
              <a:rPr lang="en-US" dirty="0"/>
              <a:t> </a:t>
            </a:r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risposta</a:t>
            </a:r>
            <a:endParaRPr lang="en-US" dirty="0"/>
          </a:p>
          <a:p>
            <a:pPr lvl="1"/>
            <a:r>
              <a:rPr lang="en-US" dirty="0" err="1"/>
              <a:t>Esempio</a:t>
            </a:r>
            <a:r>
              <a:rPr lang="en-US" dirty="0"/>
              <a:t>: Il robot </a:t>
            </a:r>
            <a:r>
              <a:rPr lang="en-US" dirty="0" err="1"/>
              <a:t>riconosce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? </a:t>
            </a:r>
            <a:r>
              <a:rPr lang="en-US" dirty="0" err="1"/>
              <a:t>Oppure</a:t>
            </a:r>
            <a:r>
              <a:rPr lang="en-US" dirty="0"/>
              <a:t> no??</a:t>
            </a:r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pratica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domanda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come </a:t>
            </a:r>
            <a:r>
              <a:rPr lang="en-US" dirty="0" err="1"/>
              <a:t>risposta</a:t>
            </a:r>
            <a:r>
              <a:rPr lang="en-US" dirty="0"/>
              <a:t> solo SI o NO</a:t>
            </a:r>
          </a:p>
          <a:p>
            <a:r>
              <a:rPr lang="en-US" dirty="0"/>
              <a:t>I </a:t>
            </a:r>
            <a:r>
              <a:rPr lang="en-US" dirty="0" err="1"/>
              <a:t>blocchi</a:t>
            </a:r>
            <a:r>
              <a:rPr lang="en-US" dirty="0"/>
              <a:t> Switch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trovano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scheda</a:t>
            </a:r>
            <a:r>
              <a:rPr lang="en-US" dirty="0"/>
              <a:t> </a:t>
            </a:r>
            <a:r>
              <a:rPr lang="en-US" dirty="0" err="1"/>
              <a:t>arancione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3521" y="5381570"/>
            <a:ext cx="222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Questa è la </a:t>
            </a:r>
            <a:r>
              <a:rPr lang="en-US" dirty="0" err="1"/>
              <a:t>domanda</a:t>
            </a:r>
            <a:r>
              <a:rPr lang="en-US" dirty="0"/>
              <a:t>: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al </a:t>
            </a:r>
            <a:r>
              <a:rPr lang="en-US" dirty="0" err="1"/>
              <a:t>tocco</a:t>
            </a:r>
            <a:r>
              <a:rPr lang="en-US" dirty="0"/>
              <a:t> è </a:t>
            </a:r>
            <a:r>
              <a:rPr lang="en-US" dirty="0" err="1"/>
              <a:t>premuto</a:t>
            </a:r>
            <a:r>
              <a:rPr lang="en-US" dirty="0"/>
              <a:t>?</a:t>
            </a:r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quest’altro</a:t>
            </a:r>
            <a:r>
              <a:rPr lang="en-US" dirty="0"/>
              <a:t> se la </a:t>
            </a:r>
            <a:r>
              <a:rPr lang="en-US" dirty="0" err="1"/>
              <a:t>risposta</a:t>
            </a:r>
            <a:r>
              <a:rPr lang="en-US" dirty="0"/>
              <a:t> è 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se la </a:t>
            </a:r>
            <a:r>
              <a:rPr lang="en-US" dirty="0" err="1"/>
              <a:t>risposta</a:t>
            </a:r>
            <a:r>
              <a:rPr lang="en-US" dirty="0"/>
              <a:t> è SI</a:t>
            </a:r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1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114"/>
            <a:ext cx="4397553" cy="5107594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Compito</a:t>
            </a:r>
            <a:r>
              <a:rPr lang="en-US" sz="2400" dirty="0">
                <a:solidFill>
                  <a:srgbClr val="FF0000"/>
                </a:solidFill>
              </a:rPr>
              <a:t>:  </a:t>
            </a:r>
            <a:r>
              <a:rPr lang="en-US" sz="2400" dirty="0" err="1"/>
              <a:t>Scrivere</a:t>
            </a:r>
            <a:r>
              <a:rPr lang="en-US" sz="2400" dirty="0"/>
              <a:t> un </a:t>
            </a:r>
            <a:r>
              <a:rPr lang="en-US" sz="2400" dirty="0" err="1"/>
              <a:t>programma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cambia </a:t>
            </a:r>
            <a:r>
              <a:rPr lang="en-US" sz="2400" dirty="0" err="1"/>
              <a:t>il</a:t>
            </a:r>
            <a:r>
              <a:rPr lang="en-US" sz="2400" dirty="0"/>
              <a:t> display </a:t>
            </a:r>
            <a:r>
              <a:rPr lang="en-US" sz="2400" dirty="0" err="1"/>
              <a:t>basato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fatto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sensore</a:t>
            </a:r>
            <a:r>
              <a:rPr lang="en-US" sz="2400" dirty="0"/>
              <a:t> al </a:t>
            </a:r>
            <a:r>
              <a:rPr lang="en-US" sz="2400" dirty="0" err="1"/>
              <a:t>tocco</a:t>
            </a:r>
            <a:r>
              <a:rPr lang="en-US" sz="2400" dirty="0"/>
              <a:t> </a:t>
            </a:r>
            <a:r>
              <a:rPr lang="en-US" sz="2400" dirty="0" err="1"/>
              <a:t>sia</a:t>
            </a:r>
            <a:r>
              <a:rPr lang="en-US" sz="2400" dirty="0"/>
              <a:t> </a:t>
            </a:r>
            <a:r>
              <a:rPr lang="en-US" sz="2400" dirty="0" err="1"/>
              <a:t>premuto</a:t>
            </a:r>
            <a:r>
              <a:rPr lang="en-US" sz="2400" dirty="0"/>
              <a:t> </a:t>
            </a:r>
            <a:r>
              <a:rPr lang="en-US" sz="2400" dirty="0" err="1"/>
              <a:t>oppure</a:t>
            </a:r>
            <a:r>
              <a:rPr lang="en-US" sz="2400" dirty="0"/>
              <a:t> no. </a:t>
            </a:r>
          </a:p>
          <a:p>
            <a:r>
              <a:rPr lang="en-US" sz="2400" dirty="0"/>
              <a:t>Se è </a:t>
            </a:r>
            <a:r>
              <a:rPr lang="en-US" sz="2400" dirty="0" err="1"/>
              <a:t>premuto</a:t>
            </a:r>
            <a:r>
              <a:rPr lang="en-US" sz="2400" dirty="0"/>
              <a:t>,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mattoncino</a:t>
            </a:r>
            <a:r>
              <a:rPr lang="en-US" sz="2400" dirty="0"/>
              <a:t> è </a:t>
            </a:r>
            <a:r>
              <a:rPr lang="en-US" sz="2400" dirty="0" err="1"/>
              <a:t>felice</a:t>
            </a:r>
            <a:r>
              <a:rPr lang="en-US" sz="2400" dirty="0"/>
              <a:t>! </a:t>
            </a:r>
            <a:r>
              <a:rPr lang="en-US" sz="2400" dirty="0" err="1"/>
              <a:t>Mostra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faccia</a:t>
            </a:r>
            <a:r>
              <a:rPr lang="en-US" sz="2400" dirty="0"/>
              <a:t> </a:t>
            </a:r>
            <a:r>
              <a:rPr lang="en-US" sz="2400" dirty="0" err="1"/>
              <a:t>sorridente</a:t>
            </a:r>
            <a:r>
              <a:rPr lang="en-US" sz="2400" dirty="0"/>
              <a:t>.  Se non è </a:t>
            </a:r>
            <a:r>
              <a:rPr lang="en-US" sz="2400" dirty="0" err="1"/>
              <a:t>premuto</a:t>
            </a:r>
            <a:r>
              <a:rPr lang="en-US" sz="2400" dirty="0"/>
              <a:t> è </a:t>
            </a:r>
            <a:r>
              <a:rPr lang="en-US" sz="2400" dirty="0" err="1"/>
              <a:t>triste</a:t>
            </a:r>
            <a:r>
              <a:rPr lang="en-US" sz="2400" dirty="0"/>
              <a:t> e </a:t>
            </a:r>
            <a:r>
              <a:rPr lang="en-US" sz="2400" dirty="0" err="1"/>
              <a:t>mostra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faccia</a:t>
            </a:r>
            <a:r>
              <a:rPr lang="en-US" sz="2400" dirty="0"/>
              <a:t> </a:t>
            </a:r>
            <a:r>
              <a:rPr lang="en-US" sz="2400" dirty="0" err="1"/>
              <a:t>triste</a:t>
            </a:r>
            <a:r>
              <a:rPr lang="en-US" sz="2400" dirty="0"/>
              <a:t>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Suggerimento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/>
              <a:t>Avrai</a:t>
            </a:r>
            <a:r>
              <a:rPr lang="en-US" sz="2400" dirty="0"/>
              <a:t> </a:t>
            </a:r>
            <a:r>
              <a:rPr lang="en-US" sz="2400" dirty="0" err="1"/>
              <a:t>bisogno</a:t>
            </a:r>
            <a:r>
              <a:rPr lang="en-US" sz="2400" dirty="0"/>
              <a:t> di </a:t>
            </a:r>
            <a:r>
              <a:rPr lang="en-US" sz="2400" dirty="0" err="1"/>
              <a:t>usare</a:t>
            </a:r>
            <a:r>
              <a:rPr lang="en-US" sz="2400" dirty="0"/>
              <a:t> un </a:t>
            </a:r>
            <a:r>
              <a:rPr lang="en-US" sz="2400" dirty="0" err="1"/>
              <a:t>blocco</a:t>
            </a:r>
            <a:r>
              <a:rPr lang="en-US" sz="2400" dirty="0"/>
              <a:t> Display, Switch e Loop!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SOLUZIONE </a:t>
            </a:r>
            <a:r>
              <a:rPr lang="en-US" dirty="0" err="1"/>
              <a:t>esercitazione</a:t>
            </a:r>
            <a:r>
              <a:rPr lang="en-US" dirty="0"/>
              <a:t>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5478" y="3438294"/>
            <a:ext cx="176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Blocco</a:t>
            </a:r>
            <a:r>
              <a:rPr lang="en-US" dirty="0"/>
              <a:t> Display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5479" y="5475637"/>
            <a:ext cx="176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Blocco</a:t>
            </a:r>
            <a:r>
              <a:rPr lang="en-US" dirty="0"/>
              <a:t> Display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Blocco</a:t>
            </a:r>
            <a:r>
              <a:rPr lang="en-US" dirty="0"/>
              <a:t> Wait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7680" y="4431806"/>
            <a:ext cx="149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Selezionare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al </a:t>
            </a:r>
            <a:r>
              <a:rPr lang="en-US" dirty="0" err="1"/>
              <a:t>tocco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switch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it-IT" sz="3200" dirty="0"/>
              <a:t>Sei capace di scrivere un programma che mostra grandi occhi se si tocca una volta e una faccia triste se si tocca una seconda volta e alterna avanti e indietro?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SOLUZIONE </a:t>
            </a:r>
            <a:r>
              <a:rPr lang="en-US" dirty="0" err="1"/>
              <a:t>esercitazione</a:t>
            </a:r>
            <a:r>
              <a:rPr lang="en-US"/>
              <a:t>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2766355" y="2741022"/>
            <a:ext cx="176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Blocco</a:t>
            </a:r>
            <a:r>
              <a:rPr lang="en-US" dirty="0"/>
              <a:t> Display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4109258" y="39703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Blocco</a:t>
            </a:r>
            <a:r>
              <a:rPr lang="en-US" dirty="0"/>
              <a:t> Wait 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1528618" y="6007125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1152697" y="4716286"/>
            <a:ext cx="149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Selezionare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al </a:t>
            </a:r>
            <a:r>
              <a:rPr lang="en-US" dirty="0" err="1"/>
              <a:t>tocco</a:t>
            </a:r>
            <a:endParaRPr lang="en-US" dirty="0"/>
          </a:p>
        </p:txBody>
      </p:sp>
      <p:sp>
        <p:nvSpPr>
          <p:cNvPr id="12" name="TextBox 5"/>
          <p:cNvSpPr txBox="1"/>
          <p:nvPr/>
        </p:nvSpPr>
        <p:spPr>
          <a:xfrm>
            <a:off x="5237018" y="2793216"/>
            <a:ext cx="176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Blocco</a:t>
            </a:r>
            <a:r>
              <a:rPr lang="en-US" dirty="0"/>
              <a:t> Display</a:t>
            </a:r>
          </a:p>
        </p:txBody>
      </p:sp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Questo</a:t>
            </a:r>
            <a:r>
              <a:rPr lang="en-US" sz="1800" dirty="0"/>
              <a:t> tutorial è </a:t>
            </a:r>
            <a:r>
              <a:rPr lang="en-US" sz="1800" dirty="0" err="1"/>
              <a:t>stato</a:t>
            </a:r>
            <a:r>
              <a:rPr lang="en-US" sz="1800" dirty="0"/>
              <a:t> </a:t>
            </a:r>
            <a:r>
              <a:rPr lang="en-US" sz="1800" dirty="0" err="1"/>
              <a:t>creato</a:t>
            </a:r>
            <a:r>
              <a:rPr lang="en-US" sz="1800" dirty="0"/>
              <a:t> da Sanjay Seshan e Arvind Seshan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Altre</a:t>
            </a:r>
            <a:r>
              <a:rPr lang="en-US" sz="1800" dirty="0"/>
              <a:t> </a:t>
            </a:r>
            <a:r>
              <a:rPr lang="en-US" sz="1800" dirty="0" err="1"/>
              <a:t>lezioni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 al </a:t>
            </a:r>
            <a:r>
              <a:rPr lang="en-US" sz="1800" dirty="0" err="1"/>
              <a:t>sito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www.ev3lessons.com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Tradotto</a:t>
            </a:r>
            <a:r>
              <a:rPr lang="en-US" sz="1800" dirty="0"/>
              <a:t> da Giuseppe </a:t>
            </a:r>
            <a:r>
              <a:rPr lang="en-US" sz="1800"/>
              <a:t>Comis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13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6319</TotalTime>
  <Words>361</Words>
  <Application>Microsoft Macintosh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LEZIONI PER PRINCIPIANTI</vt:lpstr>
      <vt:lpstr>Obiettivi della lezione</vt:lpstr>
      <vt:lpstr>BlocCO Switch</vt:lpstr>
      <vt:lpstr>Esercitazione 1 SWITCH</vt:lpstr>
      <vt:lpstr>SOLUZIONE esercitazione 1</vt:lpstr>
      <vt:lpstr>Esercitazione switch 2</vt:lpstr>
      <vt:lpstr>SOLUZIONE esercitazione 2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GIUCO</dc:creator>
  <cp:lastModifiedBy>Sanjay Seshan</cp:lastModifiedBy>
  <cp:revision>14</cp:revision>
  <dcterms:created xsi:type="dcterms:W3CDTF">2014-08-07T02:19:13Z</dcterms:created>
  <dcterms:modified xsi:type="dcterms:W3CDTF">2018-04-07T14:35:52Z</dcterms:modified>
</cp:coreProperties>
</file>