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380" r:id="rId3"/>
    <p:sldId id="357" r:id="rId4"/>
    <p:sldId id="341" r:id="rId5"/>
    <p:sldId id="342" r:id="rId6"/>
    <p:sldId id="339" r:id="rId7"/>
    <p:sldId id="343" r:id="rId8"/>
    <p:sldId id="370" r:id="rId9"/>
    <p:sldId id="371" r:id="rId10"/>
    <p:sldId id="378" r:id="rId11"/>
    <p:sldId id="372" r:id="rId12"/>
    <p:sldId id="373" r:id="rId13"/>
    <p:sldId id="374" r:id="rId14"/>
    <p:sldId id="375" r:id="rId15"/>
    <p:sldId id="376" r:id="rId16"/>
    <p:sldId id="377" r:id="rId17"/>
    <p:sldId id="379" r:id="rId18"/>
    <p:sldId id="35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9"/>
    <p:restoredTop sz="96271" autoAdjust="0"/>
  </p:normalViewPr>
  <p:slideViewPr>
    <p:cSldViewPr snapToGrid="0" snapToObjects="1">
      <p:cViewPr>
        <p:scale>
          <a:sx n="96" d="100"/>
          <a:sy n="96" d="100"/>
        </p:scale>
        <p:origin x="-62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81EB-E98C-482E-B9B0-C9021FFC223B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0F4A-5493-4BC2-A237-7FE4F4BB2A77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0F5-9882-4D6B-A56F-3FF2135A9AA0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8AAA-8106-411C-9E1A-39A2F4FF36DE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16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ECD9-6E6E-4C4B-A7CF-9C3BB1612739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8327-00B6-4223-B878-51ED661C155D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8B4-7A29-4B54-A2CC-E914726E6AB5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5AC9-02EA-4E84-BFAA-DA76ADEF7994}" type="datetime1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7938-1598-4533-8526-2C98F329A897}" type="datetime1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06E-9D9C-4D85-ABAA-F31BEE5D6AFC}" type="datetime1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C5BAF6F-72B3-4AB8-B169-1EB5276B79E7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CDF4-A0C8-4051-9758-2B4E969149B8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60A-16A5-4130-BE75-85D1901355A9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36AD-A92B-480E-8FA0-5895E391AD18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6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B3EC-80DC-4650-BC09-4F3EE3C32A84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61E6-1DCE-4A1F-A46E-163C15BEDDC0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8FA5-67A5-437B-8FF3-7198EBBF0C10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A1B-53D8-4883-A9B6-A9CD3443BF0D}" type="datetime1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B086-BC37-4EB9-8203-52C605F830E7}" type="datetime1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EFF7-9F45-4849-B824-08CE5E3805C7}" type="datetime1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0862655-67C3-4001-96DC-CC14F7CE8BF1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E50F-1B08-4305-B7E2-05DF6892A66F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816109-C326-4942-A42C-69FB3C1E09B7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C9EED0-DD12-401D-A7A2-ECC0E7DF6240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8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LEZIONI INTERMEDIE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880" y="3159760"/>
            <a:ext cx="7355840" cy="69454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endParaRPr lang="en-US" dirty="0" smtClean="0"/>
          </a:p>
          <a:p>
            <a:r>
              <a:rPr lang="en-US" dirty="0" smtClean="0"/>
              <a:t>(MY BLOCKs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43" y="3728907"/>
            <a:ext cx="2858461" cy="2597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3</a:t>
            </a:r>
            <a:r>
              <a:rPr lang="en-US" dirty="0"/>
              <a:t>: </a:t>
            </a:r>
            <a:r>
              <a:rPr lang="en-US" dirty="0" err="1" smtClean="0"/>
              <a:t>aggiungere</a:t>
            </a:r>
            <a:r>
              <a:rPr lang="en-US" dirty="0" smtClean="0"/>
              <a:t> </a:t>
            </a:r>
            <a:r>
              <a:rPr lang="en-US" dirty="0" err="1" smtClean="0"/>
              <a:t>ingressi</a:t>
            </a:r>
            <a:r>
              <a:rPr lang="en-US" dirty="0" smtClean="0"/>
              <a:t> e </a:t>
            </a:r>
            <a:r>
              <a:rPr lang="en-US" dirty="0" err="1" smtClean="0"/>
              <a:t>uscite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79240" cy="43735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A. </a:t>
            </a:r>
            <a:r>
              <a:rPr lang="en-US" b="0" dirty="0" err="1" smtClean="0">
                <a:solidFill>
                  <a:srgbClr val="00B050"/>
                </a:solidFill>
              </a:rPr>
              <a:t>abbiamo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bisogno</a:t>
            </a:r>
            <a:r>
              <a:rPr lang="en-US" b="0" dirty="0" smtClean="0">
                <a:solidFill>
                  <a:srgbClr val="00B050"/>
                </a:solidFill>
              </a:rPr>
              <a:t> di </a:t>
            </a:r>
            <a:r>
              <a:rPr lang="en-US" b="0" dirty="0" err="1" smtClean="0">
                <a:solidFill>
                  <a:srgbClr val="00B050"/>
                </a:solidFill>
              </a:rPr>
              <a:t>aggiungere</a:t>
            </a:r>
            <a:r>
              <a:rPr lang="en-US" b="0" dirty="0" smtClean="0">
                <a:solidFill>
                  <a:srgbClr val="00B050"/>
                </a:solidFill>
              </a:rPr>
              <a:t> due </a:t>
            </a:r>
            <a:r>
              <a:rPr lang="en-US" b="0" dirty="0" err="1" smtClean="0">
                <a:solidFill>
                  <a:srgbClr val="00B050"/>
                </a:solidFill>
              </a:rPr>
              <a:t>ingressi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ed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una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uscita</a:t>
            </a:r>
            <a:r>
              <a:rPr lang="en-US" b="0" dirty="0" smtClean="0">
                <a:solidFill>
                  <a:srgbClr val="00B050"/>
                </a:solidFill>
              </a:rPr>
              <a:t> e </a:t>
            </a:r>
            <a:r>
              <a:rPr lang="en-US" b="0" dirty="0" err="1" smtClean="0">
                <a:solidFill>
                  <a:srgbClr val="00B050"/>
                </a:solidFill>
              </a:rPr>
              <a:t>così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cliccheremo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il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tasto</a:t>
            </a:r>
            <a:r>
              <a:rPr lang="en-US" b="0" dirty="0" smtClean="0">
                <a:solidFill>
                  <a:srgbClr val="00B050"/>
                </a:solidFill>
              </a:rPr>
              <a:t> + per </a:t>
            </a:r>
            <a:r>
              <a:rPr lang="en-US" b="0" dirty="0" err="1" smtClean="0">
                <a:solidFill>
                  <a:srgbClr val="00B050"/>
                </a:solidFill>
              </a:rPr>
              <a:t>tre</a:t>
            </a:r>
            <a:r>
              <a:rPr lang="en-US" b="0" dirty="0" smtClean="0">
                <a:solidFill>
                  <a:srgbClr val="00B050"/>
                </a:solidFill>
              </a:rPr>
              <a:t> volte</a:t>
            </a:r>
            <a:endParaRPr lang="en-US" b="0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>
                <a:solidFill>
                  <a:srgbClr val="7030A0"/>
                </a:solidFill>
              </a:rPr>
              <a:t>B. </a:t>
            </a:r>
            <a:r>
              <a:rPr lang="en-US" b="0" dirty="0" err="1" smtClean="0">
                <a:solidFill>
                  <a:srgbClr val="7030A0"/>
                </a:solidFill>
              </a:rPr>
              <a:t>torniamo</a:t>
            </a:r>
            <a:r>
              <a:rPr lang="en-US" b="0" dirty="0" smtClean="0">
                <a:solidFill>
                  <a:srgbClr val="7030A0"/>
                </a:solidFill>
              </a:rPr>
              <a:t> </a:t>
            </a:r>
            <a:r>
              <a:rPr lang="en-US" b="0" dirty="0" err="1" smtClean="0">
                <a:solidFill>
                  <a:srgbClr val="7030A0"/>
                </a:solidFill>
              </a:rPr>
              <a:t>indietro</a:t>
            </a:r>
            <a:r>
              <a:rPr lang="en-US" b="0" dirty="0" smtClean="0">
                <a:solidFill>
                  <a:srgbClr val="7030A0"/>
                </a:solidFill>
              </a:rPr>
              <a:t> primo </a:t>
            </a:r>
            <a:r>
              <a:rPr lang="en-US" b="0" dirty="0" err="1" smtClean="0">
                <a:solidFill>
                  <a:srgbClr val="7030A0"/>
                </a:solidFill>
              </a:rPr>
              <a:t>parametro</a:t>
            </a:r>
            <a:endParaRPr lang="en-US" b="0" dirty="0" smtClean="0">
              <a:solidFill>
                <a:srgbClr val="7030A0"/>
              </a:solidFill>
            </a:endParaRPr>
          </a:p>
          <a:p>
            <a:endParaRPr lang="en-US" b="0" dirty="0"/>
          </a:p>
          <a:p>
            <a:r>
              <a:rPr lang="en-US" b="0" dirty="0">
                <a:solidFill>
                  <a:srgbClr val="00B0F0"/>
                </a:solidFill>
              </a:rPr>
              <a:t>C. </a:t>
            </a:r>
            <a:r>
              <a:rPr lang="en-US" b="0" dirty="0" err="1" smtClean="0">
                <a:solidFill>
                  <a:srgbClr val="00B0F0"/>
                </a:solidFill>
              </a:rPr>
              <a:t>andiamo</a:t>
            </a:r>
            <a:r>
              <a:rPr lang="en-US" b="0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al </a:t>
            </a:r>
            <a:r>
              <a:rPr lang="en-US" dirty="0" smtClean="0">
                <a:solidFill>
                  <a:srgbClr val="00B0F0"/>
                </a:solidFill>
              </a:rPr>
              <a:t>Setup </a:t>
            </a:r>
            <a:r>
              <a:rPr lang="en-US" b="0" dirty="0" smtClean="0">
                <a:solidFill>
                  <a:srgbClr val="00B0F0"/>
                </a:solidFill>
              </a:rPr>
              <a:t>per </a:t>
            </a:r>
            <a:r>
              <a:rPr lang="en-US" b="0" dirty="0" err="1" smtClean="0">
                <a:solidFill>
                  <a:srgbClr val="00B0F0"/>
                </a:solidFill>
              </a:rPr>
              <a:t>il</a:t>
            </a:r>
            <a:r>
              <a:rPr lang="en-US" b="0" dirty="0" smtClean="0">
                <a:solidFill>
                  <a:srgbClr val="00B0F0"/>
                </a:solidFill>
              </a:rPr>
              <a:t> </a:t>
            </a:r>
            <a:r>
              <a:rPr lang="en-US" b="0" dirty="0" err="1" smtClean="0">
                <a:solidFill>
                  <a:srgbClr val="00B0F0"/>
                </a:solidFill>
              </a:rPr>
              <a:t>parametro</a:t>
            </a:r>
            <a:endParaRPr lang="en-US" b="0" dirty="0">
              <a:solidFill>
                <a:srgbClr val="00B0F0"/>
              </a:solidFill>
            </a:endParaRP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4877664" y="1342000"/>
            <a:ext cx="2646840" cy="23734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77458" y="4857226"/>
            <a:ext cx="129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Move Rotations and output Ultrasonic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2541" y="2305336"/>
            <a:ext cx="129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Move Rotations and output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8191" y="1710402"/>
            <a:ext cx="186122" cy="3261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25025" y="3978561"/>
            <a:ext cx="207894" cy="57694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1056" y="4979561"/>
            <a:ext cx="716104" cy="2162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33131" y="1535470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5348541" y="4082366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6140" y="4732317"/>
            <a:ext cx="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9493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/>
              <a:t>Passo</a:t>
            </a:r>
            <a:r>
              <a:rPr lang="en-US" sz="4000" dirty="0" smtClean="0"/>
              <a:t> 4</a:t>
            </a:r>
            <a:r>
              <a:rPr lang="en-US" sz="4000" dirty="0"/>
              <a:t>: </a:t>
            </a:r>
            <a:r>
              <a:rPr lang="en-US" sz="4000" dirty="0" err="1" smtClean="0"/>
              <a:t>settare</a:t>
            </a:r>
            <a:r>
              <a:rPr lang="en-US" sz="4000" dirty="0" smtClean="0"/>
              <a:t> </a:t>
            </a:r>
            <a:r>
              <a:rPr lang="en-US" sz="4000" dirty="0" err="1" smtClean="0"/>
              <a:t>il</a:t>
            </a:r>
            <a:r>
              <a:rPr lang="en-US" sz="4000" dirty="0" smtClean="0"/>
              <a:t> </a:t>
            </a:r>
            <a:r>
              <a:rPr lang="en-US" sz="4000" dirty="0" err="1" smtClean="0"/>
              <a:t>parametro</a:t>
            </a:r>
            <a:r>
              <a:rPr lang="en-US" sz="4000" dirty="0" smtClean="0"/>
              <a:t> per la </a:t>
            </a:r>
            <a:r>
              <a:rPr lang="en-US" sz="4000" dirty="0" err="1" smtClean="0"/>
              <a:t>potenza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9" y="1362094"/>
            <a:ext cx="5589496" cy="4975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6471" y="4423664"/>
            <a:ext cx="2449585" cy="147646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862" y="4523967"/>
            <a:ext cx="280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en-US" dirty="0" err="1" smtClean="0">
                <a:solidFill>
                  <a:srgbClr val="7030A0"/>
                </a:solidFill>
              </a:rPr>
              <a:t>Selezionare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l’ingresso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863" y="4162318"/>
            <a:ext cx="264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en-US" dirty="0" err="1" smtClean="0">
                <a:solidFill>
                  <a:srgbClr val="00B050"/>
                </a:solidFill>
              </a:rPr>
              <a:t>Scegliere</a:t>
            </a:r>
            <a:r>
              <a:rPr lang="en-US" dirty="0" smtClean="0">
                <a:solidFill>
                  <a:srgbClr val="00B050"/>
                </a:solidFill>
              </a:rPr>
              <a:t> un </a:t>
            </a:r>
            <a:r>
              <a:rPr lang="en-US" dirty="0" err="1" smtClean="0">
                <a:solidFill>
                  <a:srgbClr val="00B050"/>
                </a:solidFill>
              </a:rPr>
              <a:t>nome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863" y="5247265"/>
            <a:ext cx="312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</a:t>
            </a:r>
            <a:r>
              <a:rPr lang="en-US" dirty="0" err="1" smtClean="0">
                <a:solidFill>
                  <a:srgbClr val="FFC000"/>
                </a:solidFill>
              </a:rPr>
              <a:t>Scegliere</a:t>
            </a:r>
            <a:r>
              <a:rPr lang="en-US" dirty="0" smtClean="0">
                <a:solidFill>
                  <a:srgbClr val="FFC000"/>
                </a:solidFill>
              </a:rPr>
              <a:t> un </a:t>
            </a:r>
            <a:r>
              <a:rPr lang="en-US" dirty="0" err="1" smtClean="0">
                <a:solidFill>
                  <a:srgbClr val="FFC000"/>
                </a:solidFill>
              </a:rPr>
              <a:t>valore</a:t>
            </a:r>
            <a:r>
              <a:rPr lang="en-US" dirty="0" smtClean="0">
                <a:solidFill>
                  <a:srgbClr val="FFC000"/>
                </a:solidFill>
              </a:rPr>
              <a:t> di default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73916" y="3277039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30707" y="5958011"/>
            <a:ext cx="4038599" cy="208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min &amp; </a:t>
            </a:r>
            <a:r>
              <a:rPr lang="en-US" sz="1200"/>
              <a:t>max values (only </a:t>
            </a:r>
            <a:r>
              <a:rPr lang="en-US" sz="1200" dirty="0"/>
              <a:t>available with slider)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63" y="488561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en-US" dirty="0" smtClean="0">
                <a:solidFill>
                  <a:srgbClr val="00B0F0"/>
                </a:solidFill>
              </a:rPr>
              <a:t>La </a:t>
            </a:r>
            <a:r>
              <a:rPr lang="en-US" dirty="0" err="1" smtClean="0">
                <a:solidFill>
                  <a:srgbClr val="00B0F0"/>
                </a:solidFill>
              </a:rPr>
              <a:t>potenza</a:t>
            </a:r>
            <a:r>
              <a:rPr lang="en-US" dirty="0" smtClean="0">
                <a:solidFill>
                  <a:srgbClr val="00B0F0"/>
                </a:solidFill>
              </a:rPr>
              <a:t> è un </a:t>
            </a:r>
            <a:r>
              <a:rPr lang="en-US" dirty="0" err="1" smtClean="0">
                <a:solidFill>
                  <a:srgbClr val="00B0F0"/>
                </a:solidFill>
              </a:rPr>
              <a:t>numero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63" y="5608914"/>
            <a:ext cx="311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</a:t>
            </a:r>
            <a:r>
              <a:rPr lang="en-US" dirty="0" err="1" smtClean="0">
                <a:solidFill>
                  <a:srgbClr val="0070C0"/>
                </a:solidFill>
              </a:rPr>
              <a:t>Scegliere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uno</a:t>
            </a:r>
            <a:r>
              <a:rPr lang="en-US" dirty="0" smtClean="0">
                <a:solidFill>
                  <a:srgbClr val="0070C0"/>
                </a:solidFill>
              </a:rPr>
              <a:t> stile del </a:t>
            </a:r>
            <a:r>
              <a:rPr lang="en-US" dirty="0" err="1" smtClean="0">
                <a:solidFill>
                  <a:srgbClr val="0070C0"/>
                </a:solidFill>
              </a:rPr>
              <a:t>tasto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52349" y="4105517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3236793" y="447020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36793" y="4800306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3247675" y="51268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6927047" y="40801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16271" y="1777809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56" y="1197809"/>
            <a:ext cx="5591175" cy="5076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Passo</a:t>
            </a:r>
            <a:r>
              <a:rPr lang="en-US" sz="4000" dirty="0" smtClean="0"/>
              <a:t> 5</a:t>
            </a:r>
            <a:r>
              <a:rPr lang="en-US" sz="4000" dirty="0"/>
              <a:t>: </a:t>
            </a:r>
            <a:r>
              <a:rPr lang="en-US" sz="4000" dirty="0" err="1" smtClean="0"/>
              <a:t>settare</a:t>
            </a:r>
            <a:r>
              <a:rPr lang="en-US" sz="4000" dirty="0" smtClean="0"/>
              <a:t> </a:t>
            </a:r>
            <a:r>
              <a:rPr lang="en-US" sz="4000" dirty="0" err="1" smtClean="0"/>
              <a:t>il</a:t>
            </a:r>
            <a:r>
              <a:rPr lang="en-US" sz="4000" dirty="0" smtClean="0"/>
              <a:t> </a:t>
            </a:r>
            <a:r>
              <a:rPr lang="en-US" sz="4000" dirty="0" err="1" smtClean="0"/>
              <a:t>parametro</a:t>
            </a:r>
            <a:r>
              <a:rPr lang="en-US" sz="4000" dirty="0" smtClean="0"/>
              <a:t> per la </a:t>
            </a:r>
            <a:r>
              <a:rPr lang="en-US" sz="4000" dirty="0" err="1" smtClean="0"/>
              <a:t>rotazione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9686" y="4080225"/>
            <a:ext cx="2604064" cy="1728654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82734" y="3142003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96" y="1832590"/>
            <a:ext cx="195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Adesso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cliccare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sul</a:t>
            </a:r>
            <a:r>
              <a:rPr lang="en-US" dirty="0" smtClean="0">
                <a:solidFill>
                  <a:srgbClr val="7030A0"/>
                </a:solidFill>
              </a:rPr>
              <a:t> secondo </a:t>
            </a:r>
            <a:r>
              <a:rPr lang="en-US" dirty="0" err="1" smtClean="0">
                <a:solidFill>
                  <a:srgbClr val="7030A0"/>
                </a:solidFill>
              </a:rPr>
              <a:t>parametro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7594" y="4018198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3412038" y="4382885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412038" y="47129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422920" y="5039558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7211145" y="40472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96317" y="1762855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3727" y="4696693"/>
            <a:ext cx="266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en-US" dirty="0" err="1" smtClean="0">
                <a:solidFill>
                  <a:srgbClr val="7030A0"/>
                </a:solidFill>
              </a:rPr>
              <a:t>Scegliere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l’ingresso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727" y="4335044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en-US" dirty="0" err="1" smtClean="0">
                <a:solidFill>
                  <a:srgbClr val="00B050"/>
                </a:solidFill>
              </a:rPr>
              <a:t>Scegliere</a:t>
            </a:r>
            <a:r>
              <a:rPr lang="en-US" dirty="0" smtClean="0">
                <a:solidFill>
                  <a:srgbClr val="00B050"/>
                </a:solidFill>
              </a:rPr>
              <a:t> un </a:t>
            </a:r>
            <a:r>
              <a:rPr lang="en-US" dirty="0" err="1" smtClean="0">
                <a:solidFill>
                  <a:srgbClr val="00B050"/>
                </a:solidFill>
              </a:rPr>
              <a:t>nome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727" y="5419991"/>
            <a:ext cx="33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</a:t>
            </a:r>
            <a:r>
              <a:rPr lang="en-US" dirty="0" err="1" smtClean="0">
                <a:solidFill>
                  <a:srgbClr val="FFC000"/>
                </a:solidFill>
              </a:rPr>
              <a:t>Scegliere</a:t>
            </a:r>
            <a:r>
              <a:rPr lang="en-US" dirty="0" smtClean="0">
                <a:solidFill>
                  <a:srgbClr val="FFC000"/>
                </a:solidFill>
              </a:rPr>
              <a:t> un </a:t>
            </a:r>
            <a:r>
              <a:rPr lang="en-US" dirty="0" err="1" smtClean="0">
                <a:solidFill>
                  <a:srgbClr val="FFC000"/>
                </a:solidFill>
              </a:rPr>
              <a:t>valore</a:t>
            </a:r>
            <a:r>
              <a:rPr lang="en-US" dirty="0" smtClean="0">
                <a:solidFill>
                  <a:srgbClr val="FFC000"/>
                </a:solidFill>
              </a:rPr>
              <a:t> di default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727" y="5058342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en-US" dirty="0" smtClean="0">
                <a:solidFill>
                  <a:srgbClr val="00B0F0"/>
                </a:solidFill>
              </a:rPr>
              <a:t>La </a:t>
            </a:r>
            <a:r>
              <a:rPr lang="en-US" dirty="0" err="1" smtClean="0">
                <a:solidFill>
                  <a:srgbClr val="00B0F0"/>
                </a:solidFill>
              </a:rPr>
              <a:t>rotazione</a:t>
            </a:r>
            <a:r>
              <a:rPr lang="en-US" dirty="0" smtClean="0">
                <a:solidFill>
                  <a:srgbClr val="00B0F0"/>
                </a:solidFill>
              </a:rPr>
              <a:t> è un </a:t>
            </a:r>
            <a:r>
              <a:rPr lang="en-US" dirty="0" err="1" smtClean="0">
                <a:solidFill>
                  <a:srgbClr val="00B0F0"/>
                </a:solidFill>
              </a:rPr>
              <a:t>numero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727" y="5781640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</a:t>
            </a:r>
            <a:r>
              <a:rPr lang="en-US" dirty="0" err="1" smtClean="0">
                <a:solidFill>
                  <a:srgbClr val="0070C0"/>
                </a:solidFill>
              </a:rPr>
              <a:t>Scegliere</a:t>
            </a:r>
            <a:r>
              <a:rPr lang="en-US" dirty="0" smtClean="0">
                <a:solidFill>
                  <a:srgbClr val="0070C0"/>
                </a:solidFill>
              </a:rPr>
              <a:t> lo stile del </a:t>
            </a:r>
            <a:r>
              <a:rPr lang="en-US" dirty="0" err="1" smtClean="0">
                <a:solidFill>
                  <a:srgbClr val="0070C0"/>
                </a:solidFill>
              </a:rPr>
              <a:t>tasto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3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38" y="1502331"/>
            <a:ext cx="5091082" cy="4616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Passo</a:t>
            </a:r>
            <a:r>
              <a:rPr lang="en-US" sz="4000" dirty="0" smtClean="0"/>
              <a:t> 6</a:t>
            </a:r>
            <a:r>
              <a:rPr lang="en-US" sz="4000" dirty="0"/>
              <a:t>: </a:t>
            </a:r>
            <a:r>
              <a:rPr lang="en-US" sz="4000" dirty="0" err="1" smtClean="0"/>
              <a:t>settare</a:t>
            </a:r>
            <a:r>
              <a:rPr lang="en-US" sz="4000" dirty="0" smtClean="0"/>
              <a:t> </a:t>
            </a:r>
            <a:r>
              <a:rPr lang="en-US" sz="4000" dirty="0" err="1" smtClean="0"/>
              <a:t>il</a:t>
            </a:r>
            <a:r>
              <a:rPr lang="en-US" sz="4000" dirty="0" smtClean="0"/>
              <a:t> </a:t>
            </a:r>
            <a:r>
              <a:rPr lang="en-US" sz="4000" dirty="0" err="1" smtClean="0"/>
              <a:t>parametro</a:t>
            </a:r>
            <a:r>
              <a:rPr lang="en-US" sz="4000" dirty="0" smtClean="0"/>
              <a:t> per </a:t>
            </a:r>
            <a:r>
              <a:rPr lang="en-US" sz="4000" dirty="0" err="1" smtClean="0"/>
              <a:t>ultrasuoni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8653" y="3396098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6098" y="4122790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2810542" y="44874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2810542" y="481757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10509" y="192637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2096" y="1832590"/>
            <a:ext cx="1953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Adesso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cliccare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sul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terzo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parametro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400" y="4705759"/>
            <a:ext cx="26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en-US" dirty="0" err="1" smtClean="0">
                <a:solidFill>
                  <a:srgbClr val="7030A0"/>
                </a:solidFill>
              </a:rPr>
              <a:t>Selezionare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l’uscita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400" y="4335044"/>
            <a:ext cx="24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en-US" dirty="0" err="1" smtClean="0">
                <a:solidFill>
                  <a:srgbClr val="00B050"/>
                </a:solidFill>
              </a:rPr>
              <a:t>Scegliere</a:t>
            </a:r>
            <a:r>
              <a:rPr lang="en-US" dirty="0" smtClean="0">
                <a:solidFill>
                  <a:srgbClr val="00B050"/>
                </a:solidFill>
              </a:rPr>
              <a:t> un </a:t>
            </a:r>
            <a:r>
              <a:rPr lang="en-US" dirty="0" err="1" smtClean="0">
                <a:solidFill>
                  <a:srgbClr val="00B050"/>
                </a:solidFill>
              </a:rPr>
              <a:t>nome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400" y="5076474"/>
            <a:ext cx="280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en-US" dirty="0" smtClean="0">
                <a:solidFill>
                  <a:srgbClr val="00B0F0"/>
                </a:solidFill>
              </a:rPr>
              <a:t>Il </a:t>
            </a:r>
            <a:r>
              <a:rPr lang="en-US" dirty="0" err="1" smtClean="0">
                <a:solidFill>
                  <a:srgbClr val="00B0F0"/>
                </a:solidFill>
              </a:rPr>
              <a:t>valore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ultrasuoni</a:t>
            </a:r>
            <a:r>
              <a:rPr lang="en-US" dirty="0" smtClean="0">
                <a:solidFill>
                  <a:srgbClr val="00B0F0"/>
                </a:solidFill>
              </a:rPr>
              <a:t> è un </a:t>
            </a:r>
            <a:r>
              <a:rPr lang="en-US" dirty="0" err="1" smtClean="0">
                <a:solidFill>
                  <a:srgbClr val="00B0F0"/>
                </a:solidFill>
              </a:rPr>
              <a:t>numero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5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7</a:t>
            </a:r>
            <a:r>
              <a:rPr lang="en-US" dirty="0"/>
              <a:t>: </a:t>
            </a:r>
            <a:r>
              <a:rPr lang="en-US" dirty="0" err="1" smtClean="0"/>
              <a:t>settare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parametro</a:t>
            </a:r>
            <a:r>
              <a:rPr lang="en-US" dirty="0" smtClean="0"/>
              <a:t> per le </a:t>
            </a:r>
            <a:r>
              <a:rPr lang="en-US" dirty="0" err="1" smtClean="0"/>
              <a:t>icone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17" y="2328186"/>
            <a:ext cx="4446947" cy="3903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294" y="1430219"/>
            <a:ext cx="2983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, </a:t>
            </a:r>
            <a:r>
              <a:rPr lang="en-US" dirty="0" err="1" smtClean="0"/>
              <a:t>cambieremo</a:t>
            </a:r>
            <a:r>
              <a:rPr lang="en-US" dirty="0" smtClean="0"/>
              <a:t> i </a:t>
            </a:r>
            <a:r>
              <a:rPr lang="en-US" dirty="0" err="1" smtClean="0"/>
              <a:t>parametri</a:t>
            </a:r>
            <a:r>
              <a:rPr lang="en-US" dirty="0"/>
              <a:t> </a:t>
            </a:r>
            <a:r>
              <a:rPr lang="en-US" dirty="0" smtClean="0"/>
              <a:t>per le </a:t>
            </a:r>
            <a:r>
              <a:rPr lang="en-US" dirty="0" err="1"/>
              <a:t>icone</a:t>
            </a:r>
            <a:r>
              <a:rPr lang="en-US" dirty="0"/>
              <a:t> da “a” </a:t>
            </a:r>
            <a:r>
              <a:rPr lang="en-US" dirty="0" smtClean="0"/>
              <a:t>ad </a:t>
            </a:r>
            <a:r>
              <a:rPr lang="en-US" dirty="0" err="1" smtClean="0"/>
              <a:t>un’immagine</a:t>
            </a:r>
            <a:r>
              <a:rPr lang="en-US" dirty="0" smtClean="0"/>
              <a:t> di </a:t>
            </a:r>
            <a:r>
              <a:rPr lang="en-US" dirty="0" err="1" smtClean="0"/>
              <a:t>vostra</a:t>
            </a:r>
            <a:r>
              <a:rPr lang="en-US" dirty="0" smtClean="0"/>
              <a:t> </a:t>
            </a:r>
            <a:r>
              <a:rPr lang="en-US" dirty="0" err="1" smtClean="0"/>
              <a:t>scelta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lphaUcPeriod"/>
            </a:pPr>
            <a:r>
              <a:rPr lang="en-US" dirty="0" err="1" smtClean="0">
                <a:solidFill>
                  <a:srgbClr val="00B050"/>
                </a:solidFill>
              </a:rPr>
              <a:t>Cliccare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su</a:t>
            </a:r>
            <a:r>
              <a:rPr lang="en-US" dirty="0" smtClean="0">
                <a:solidFill>
                  <a:srgbClr val="00B050"/>
                </a:solidFill>
              </a:rPr>
              <a:t> un </a:t>
            </a:r>
            <a:r>
              <a:rPr lang="en-US" dirty="0" err="1" smtClean="0">
                <a:solidFill>
                  <a:srgbClr val="00B050"/>
                </a:solidFill>
              </a:rPr>
              <a:t>parametro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B. </a:t>
            </a:r>
            <a:r>
              <a:rPr lang="en-US" dirty="0" err="1" smtClean="0">
                <a:solidFill>
                  <a:srgbClr val="7030A0"/>
                </a:solidFill>
              </a:rPr>
              <a:t>Indicare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sulla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scheda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icone</a:t>
            </a:r>
            <a:r>
              <a:rPr lang="en-US" dirty="0" smtClean="0">
                <a:solidFill>
                  <a:srgbClr val="7030A0"/>
                </a:solidFill>
              </a:rPr>
              <a:t> per i </a:t>
            </a:r>
            <a:r>
              <a:rPr lang="en-US" dirty="0" err="1" smtClean="0">
                <a:solidFill>
                  <a:srgbClr val="7030A0"/>
                </a:solidFill>
              </a:rPr>
              <a:t>parametri</a:t>
            </a:r>
            <a:r>
              <a:rPr lang="en-US" dirty="0" smtClean="0">
                <a:solidFill>
                  <a:srgbClr val="7030A0"/>
                </a:solidFill>
              </a:rPr>
              <a:t>, se non </a:t>
            </a:r>
            <a:r>
              <a:rPr lang="en-US" dirty="0" err="1" smtClean="0">
                <a:solidFill>
                  <a:srgbClr val="7030A0"/>
                </a:solidFill>
              </a:rPr>
              <a:t>si</a:t>
            </a:r>
            <a:r>
              <a:rPr lang="en-US" dirty="0" smtClean="0">
                <a:solidFill>
                  <a:srgbClr val="7030A0"/>
                </a:solidFill>
              </a:rPr>
              <a:t> è </a:t>
            </a:r>
            <a:r>
              <a:rPr lang="en-US" dirty="0" err="1" smtClean="0">
                <a:solidFill>
                  <a:srgbClr val="7030A0"/>
                </a:solidFill>
              </a:rPr>
              <a:t>già</a:t>
            </a:r>
            <a:r>
              <a:rPr lang="en-US" dirty="0" smtClean="0">
                <a:solidFill>
                  <a:srgbClr val="7030A0"/>
                </a:solidFill>
              </a:rPr>
              <a:t> in </a:t>
            </a:r>
            <a:r>
              <a:rPr lang="en-US" dirty="0" err="1" smtClean="0">
                <a:solidFill>
                  <a:srgbClr val="7030A0"/>
                </a:solidFill>
              </a:rPr>
              <a:t>questa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scheda</a:t>
            </a:r>
            <a:r>
              <a:rPr lang="en-US" dirty="0" smtClean="0">
                <a:solidFill>
                  <a:srgbClr val="7030A0"/>
                </a:solidFill>
              </a:rPr>
              <a:t>, e </a:t>
            </a:r>
            <a:r>
              <a:rPr lang="en-US" dirty="0" err="1" smtClean="0">
                <a:solidFill>
                  <a:srgbClr val="7030A0"/>
                </a:solidFill>
              </a:rPr>
              <a:t>scegliere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un’icona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C. </a:t>
            </a:r>
            <a:r>
              <a:rPr lang="en-US" dirty="0" err="1" smtClean="0"/>
              <a:t>Ripetere</a:t>
            </a:r>
            <a:r>
              <a:rPr lang="en-US" dirty="0" smtClean="0"/>
              <a:t> i </a:t>
            </a:r>
            <a:r>
              <a:rPr lang="en-US" dirty="0" err="1" smtClean="0"/>
              <a:t>passi</a:t>
            </a:r>
            <a:r>
              <a:rPr lang="en-US" dirty="0" smtClean="0"/>
              <a:t> A e B per </a:t>
            </a:r>
            <a:r>
              <a:rPr lang="en-US" dirty="0" err="1" smtClean="0"/>
              <a:t>ciascun</a:t>
            </a:r>
            <a:r>
              <a:rPr lang="en-US" dirty="0" smtClean="0"/>
              <a:t> </a:t>
            </a:r>
            <a:r>
              <a:rPr lang="en-US" dirty="0" err="1" smtClean="0"/>
              <a:t>parametro</a:t>
            </a:r>
            <a:endParaRPr lang="en-US" dirty="0" smtClean="0"/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D. </a:t>
            </a:r>
            <a:r>
              <a:rPr lang="en-US" dirty="0" err="1" smtClean="0">
                <a:solidFill>
                  <a:srgbClr val="00B0F0"/>
                </a:solidFill>
              </a:rPr>
              <a:t>Premere</a:t>
            </a:r>
            <a:r>
              <a:rPr lang="en-US" dirty="0" smtClean="0">
                <a:solidFill>
                  <a:srgbClr val="00B0F0"/>
                </a:solidFill>
              </a:rPr>
              <a:t> fine </a:t>
            </a:r>
            <a:r>
              <a:rPr lang="en-US" dirty="0" err="1" smtClean="0">
                <a:solidFill>
                  <a:srgbClr val="00B0F0"/>
                </a:solidFill>
              </a:rPr>
              <a:t>quando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abbiamo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finito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78068" y="2703881"/>
            <a:ext cx="303162" cy="6398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74417" y="4492464"/>
            <a:ext cx="4329060" cy="151091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06670" y="5997723"/>
            <a:ext cx="414429" cy="23035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flipH="1">
            <a:off x="4879455" y="2949865"/>
            <a:ext cx="3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6493957" y="4123131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97897" y="5974552"/>
            <a:ext cx="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575" t="7363" r="33914" b="73364"/>
          <a:stretch/>
        </p:blipFill>
        <p:spPr>
          <a:xfrm>
            <a:off x="3738533" y="1430219"/>
            <a:ext cx="1522052" cy="73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0860" t="7798" r="32567" b="73633"/>
          <a:stretch/>
        </p:blipFill>
        <p:spPr>
          <a:xfrm>
            <a:off x="6114570" y="1450051"/>
            <a:ext cx="1527537" cy="6807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486400" y="1585877"/>
            <a:ext cx="394830" cy="401934"/>
          </a:xfrm>
          <a:prstGeom prst="righ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60661" y="1568662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7703" y="1585877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</a:t>
            </a:r>
            <a:r>
              <a:rPr lang="en-US" dirty="0" smtClean="0"/>
              <a:t> 8</a:t>
            </a:r>
            <a:r>
              <a:rPr lang="en-US" dirty="0"/>
              <a:t>: </a:t>
            </a:r>
            <a:r>
              <a:rPr lang="en-US" dirty="0" err="1" smtClean="0"/>
              <a:t>aggiungere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collegati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24" y="1429407"/>
            <a:ext cx="3678572" cy="4435366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lphaUcPeriod"/>
            </a:pPr>
            <a:r>
              <a:rPr lang="en-US" sz="1800" b="0" dirty="0" err="1" smtClean="0"/>
              <a:t>Quando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avrete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cliccato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su</a:t>
            </a:r>
            <a:r>
              <a:rPr lang="en-US" sz="1800" b="0" dirty="0" smtClean="0"/>
              <a:t> fine (</a:t>
            </a:r>
            <a:r>
              <a:rPr lang="en-US" sz="1800" b="0" dirty="0" err="1" smtClean="0"/>
              <a:t>nella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precedente</a:t>
            </a:r>
            <a:r>
              <a:rPr lang="en-US" sz="1800" b="0" dirty="0" smtClean="0"/>
              <a:t> </a:t>
            </a:r>
            <a:r>
              <a:rPr lang="en-US" sz="1800" b="0" dirty="0"/>
              <a:t>slide) </a:t>
            </a:r>
            <a:r>
              <a:rPr lang="en-US" sz="1800" b="0" dirty="0" err="1" smtClean="0"/>
              <a:t>vedrete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questo</a:t>
            </a:r>
            <a:r>
              <a:rPr lang="en-US" sz="1800" b="0" dirty="0" smtClean="0"/>
              <a:t>. </a:t>
            </a:r>
            <a:endParaRPr lang="en-US" sz="1800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r>
              <a:rPr lang="en-US" b="0" dirty="0" err="1" smtClean="0">
                <a:solidFill>
                  <a:srgbClr val="00B050"/>
                </a:solidFill>
              </a:rPr>
              <a:t>Collegare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il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blocco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personalizzato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trascinando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smtClean="0">
                <a:solidFill>
                  <a:srgbClr val="00B050"/>
                </a:solidFill>
              </a:rPr>
              <a:t>un </a:t>
            </a:r>
            <a:r>
              <a:rPr lang="en-US" b="0" dirty="0" err="1" smtClean="0">
                <a:solidFill>
                  <a:srgbClr val="00B050"/>
                </a:solidFill>
              </a:rPr>
              <a:t>cavo</a:t>
            </a:r>
            <a:r>
              <a:rPr lang="en-US" b="0" dirty="0" smtClean="0">
                <a:solidFill>
                  <a:srgbClr val="00B050"/>
                </a:solidFill>
              </a:rPr>
              <a:t> da </a:t>
            </a:r>
            <a:r>
              <a:rPr lang="en-US" b="0" dirty="0" err="1" smtClean="0">
                <a:solidFill>
                  <a:srgbClr val="00B050"/>
                </a:solidFill>
              </a:rPr>
              <a:t>ciascun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parametro</a:t>
            </a:r>
            <a:r>
              <a:rPr lang="en-US" b="0" dirty="0" smtClean="0">
                <a:solidFill>
                  <a:srgbClr val="00B050"/>
                </a:solidFill>
              </a:rPr>
              <a:t> al </a:t>
            </a:r>
            <a:r>
              <a:rPr lang="en-US" b="0" dirty="0" err="1" smtClean="0">
                <a:solidFill>
                  <a:srgbClr val="00B050"/>
                </a:solidFill>
              </a:rPr>
              <a:t>suo</a:t>
            </a:r>
            <a:r>
              <a:rPr lang="en-US" b="0" dirty="0" smtClean="0">
                <a:solidFill>
                  <a:srgbClr val="00B050"/>
                </a:solidFill>
              </a:rPr>
              <a:t> slot </a:t>
            </a:r>
            <a:r>
              <a:rPr lang="en-US" b="0" dirty="0" err="1" smtClean="0">
                <a:solidFill>
                  <a:srgbClr val="00B050"/>
                </a:solidFill>
              </a:rPr>
              <a:t>corrispondente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sul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blocco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muovi</a:t>
            </a:r>
            <a:r>
              <a:rPr lang="en-US" b="0" dirty="0" smtClean="0">
                <a:solidFill>
                  <a:srgbClr val="00B050"/>
                </a:solidFill>
              </a:rPr>
              <a:t> con </a:t>
            </a:r>
            <a:r>
              <a:rPr lang="en-US" b="0" dirty="0" err="1" smtClean="0">
                <a:solidFill>
                  <a:srgbClr val="00B050"/>
                </a:solidFill>
              </a:rPr>
              <a:t>sterzo</a:t>
            </a:r>
            <a:r>
              <a:rPr lang="en-US" b="0" dirty="0" smtClean="0">
                <a:solidFill>
                  <a:srgbClr val="00B050"/>
                </a:solidFill>
              </a:rPr>
              <a:t> e </a:t>
            </a:r>
            <a:r>
              <a:rPr lang="en-US" b="0" dirty="0" err="1" smtClean="0">
                <a:solidFill>
                  <a:srgbClr val="00B050"/>
                </a:solidFill>
              </a:rPr>
              <a:t>sul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blocco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sensore</a:t>
            </a:r>
            <a:r>
              <a:rPr lang="en-US" b="0" dirty="0" smtClean="0">
                <a:solidFill>
                  <a:srgbClr val="00B050"/>
                </a:solidFill>
              </a:rPr>
              <a:t>.</a:t>
            </a:r>
            <a:endParaRPr lang="en-US" b="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47" y="4455486"/>
            <a:ext cx="4456627" cy="1631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0987" y="1452549"/>
            <a:ext cx="4380504" cy="73866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Questi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blocchi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grigi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sono</a:t>
            </a:r>
            <a:r>
              <a:rPr lang="en-US" sz="1400" dirty="0" smtClean="0">
                <a:solidFill>
                  <a:schemeClr val="bg1"/>
                </a:solidFill>
              </a:rPr>
              <a:t> i </a:t>
            </a:r>
            <a:r>
              <a:rPr lang="en-US" sz="1400" dirty="0" err="1" smtClean="0">
                <a:solidFill>
                  <a:schemeClr val="bg1"/>
                </a:solidFill>
              </a:rPr>
              <a:t>nostri</a:t>
            </a:r>
            <a:r>
              <a:rPr lang="en-US" sz="1400" dirty="0" smtClean="0">
                <a:solidFill>
                  <a:schemeClr val="bg1"/>
                </a:solidFill>
              </a:rPr>
              <a:t> inputs/outputs (</a:t>
            </a:r>
            <a:r>
              <a:rPr lang="en-US" sz="1400" dirty="0" err="1" smtClean="0">
                <a:solidFill>
                  <a:schemeClr val="bg1"/>
                </a:solidFill>
              </a:rPr>
              <a:t>parametri</a:t>
            </a:r>
            <a:r>
              <a:rPr lang="en-US" sz="1400" dirty="0" smtClean="0">
                <a:solidFill>
                  <a:schemeClr val="bg1"/>
                </a:solidFill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</a:rPr>
              <a:t>che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vengono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settati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automaticamente</a:t>
            </a:r>
            <a:r>
              <a:rPr lang="en-US" sz="1400" dirty="0" smtClean="0">
                <a:solidFill>
                  <a:schemeClr val="bg1"/>
                </a:solidFill>
              </a:rPr>
              <a:t> dal </a:t>
            </a:r>
            <a:r>
              <a:rPr lang="en-US" sz="1400" dirty="0" err="1" smtClean="0">
                <a:solidFill>
                  <a:schemeClr val="bg1"/>
                </a:solidFill>
              </a:rPr>
              <a:t>generatore</a:t>
            </a:r>
            <a:r>
              <a:rPr lang="en-US" sz="1400" dirty="0" smtClean="0">
                <a:solidFill>
                  <a:schemeClr val="bg1"/>
                </a:solidFill>
              </a:rPr>
              <a:t> di </a:t>
            </a:r>
            <a:r>
              <a:rPr lang="en-US" sz="1400" dirty="0" err="1" smtClean="0">
                <a:solidFill>
                  <a:schemeClr val="bg1"/>
                </a:solidFill>
              </a:rPr>
              <a:t>blocco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personalizzato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3" y="2173732"/>
            <a:ext cx="7224406" cy="14863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752" y="2396673"/>
            <a:ext cx="962770" cy="11605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84476" y="2396673"/>
            <a:ext cx="600158" cy="1080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3771958" y="-32608"/>
            <a:ext cx="205460" cy="465310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2"/>
          </p:cNvCxnSpPr>
          <p:nvPr/>
        </p:nvCxnSpPr>
        <p:spPr>
          <a:xfrm rot="16200000" flipV="1">
            <a:off x="6890167" y="1502285"/>
            <a:ext cx="205460" cy="158331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Dove </a:t>
            </a:r>
            <a:r>
              <a:rPr lang="en-US" sz="4000" dirty="0" err="1" smtClean="0"/>
              <a:t>si</a:t>
            </a:r>
            <a:r>
              <a:rPr lang="en-US" sz="4000" dirty="0" smtClean="0"/>
              <a:t> </a:t>
            </a:r>
            <a:r>
              <a:rPr lang="en-US" sz="4000" dirty="0" err="1" smtClean="0"/>
              <a:t>troverà</a:t>
            </a:r>
            <a:r>
              <a:rPr lang="en-US" sz="4000" dirty="0" smtClean="0"/>
              <a:t> </a:t>
            </a:r>
            <a:r>
              <a:rPr lang="en-US" sz="4000" dirty="0" err="1" smtClean="0"/>
              <a:t>il</a:t>
            </a:r>
            <a:r>
              <a:rPr lang="en-US" sz="4000" dirty="0" smtClean="0"/>
              <a:t> </a:t>
            </a:r>
            <a:r>
              <a:rPr lang="en-US" sz="4000" dirty="0" err="1" smtClean="0"/>
              <a:t>blocco</a:t>
            </a:r>
            <a:r>
              <a:rPr lang="en-US" sz="4000" dirty="0" smtClean="0"/>
              <a:t> </a:t>
            </a:r>
            <a:r>
              <a:rPr lang="en-US" sz="4000" dirty="0" err="1" smtClean="0"/>
              <a:t>personalizzato</a:t>
            </a:r>
            <a:r>
              <a:rPr lang="en-US" sz="4000" dirty="0" smtClean="0"/>
              <a:t> </a:t>
            </a:r>
            <a:r>
              <a:rPr lang="en-US" sz="4000" dirty="0" err="1" smtClean="0"/>
              <a:t>che</a:t>
            </a:r>
            <a:r>
              <a:rPr lang="en-US" sz="4000" dirty="0" smtClean="0"/>
              <a:t> </a:t>
            </a:r>
            <a:r>
              <a:rPr lang="en-US" sz="4000" dirty="0" smtClean="0"/>
              <a:t>ho </a:t>
            </a:r>
            <a:r>
              <a:rPr lang="en-US" sz="4000" dirty="0" err="1" smtClean="0"/>
              <a:t>fatto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413" y="1474696"/>
            <a:ext cx="4239143" cy="4784242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b="0" dirty="0" smtClean="0">
                <a:solidFill>
                  <a:srgbClr val="00B050"/>
                </a:solidFill>
              </a:rPr>
              <a:t>Il </a:t>
            </a:r>
            <a:r>
              <a:rPr lang="en-US" b="0" dirty="0" err="1" smtClean="0">
                <a:solidFill>
                  <a:srgbClr val="00B050"/>
                </a:solidFill>
              </a:rPr>
              <a:t>vostro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blocco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personalizzato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apparirà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nella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scheda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turchese</a:t>
            </a:r>
            <a:r>
              <a:rPr lang="en-US" b="0" dirty="0" smtClean="0">
                <a:solidFill>
                  <a:srgbClr val="00B050"/>
                </a:solidFill>
              </a:rPr>
              <a:t>.  </a:t>
            </a:r>
            <a:r>
              <a:rPr lang="en-US" b="0" dirty="0" err="1" smtClean="0">
                <a:solidFill>
                  <a:srgbClr val="00B050"/>
                </a:solidFill>
              </a:rPr>
              <a:t>Adesso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potete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utilizzare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questo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blocco</a:t>
            </a:r>
            <a:r>
              <a:rPr lang="en-US" b="0" dirty="0" smtClean="0">
                <a:solidFill>
                  <a:srgbClr val="00B050"/>
                </a:solidFill>
              </a:rPr>
              <a:t> in </a:t>
            </a:r>
            <a:r>
              <a:rPr lang="en-US" b="0" dirty="0" err="1" smtClean="0">
                <a:solidFill>
                  <a:srgbClr val="00B050"/>
                </a:solidFill>
              </a:rPr>
              <a:t>qualunque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err="1" smtClean="0">
                <a:solidFill>
                  <a:srgbClr val="00B050"/>
                </a:solidFill>
              </a:rPr>
              <a:t>programma</a:t>
            </a:r>
            <a:r>
              <a:rPr lang="en-US" b="0" dirty="0" smtClean="0">
                <a:solidFill>
                  <a:srgbClr val="00B050"/>
                </a:solidFill>
              </a:rPr>
              <a:t>.</a:t>
            </a:r>
            <a:endParaRPr lang="en-US" b="0" dirty="0"/>
          </a:p>
          <a:p>
            <a:pPr marL="457200" indent="-457200">
              <a:buAutoNum type="alphaUcPeriod"/>
            </a:pPr>
            <a:r>
              <a:rPr lang="en-US" b="0" dirty="0" smtClean="0">
                <a:solidFill>
                  <a:srgbClr val="7030A0"/>
                </a:solidFill>
              </a:rPr>
              <a:t>In basso, lo </a:t>
            </a:r>
            <a:r>
              <a:rPr lang="en-US" b="0" dirty="0" err="1" smtClean="0">
                <a:solidFill>
                  <a:srgbClr val="7030A0"/>
                </a:solidFill>
              </a:rPr>
              <a:t>stesso</a:t>
            </a:r>
            <a:r>
              <a:rPr lang="en-US" b="0" dirty="0" smtClean="0">
                <a:solidFill>
                  <a:srgbClr val="7030A0"/>
                </a:solidFill>
              </a:rPr>
              <a:t> </a:t>
            </a:r>
            <a:r>
              <a:rPr lang="en-US" b="0" dirty="0" err="1" smtClean="0">
                <a:solidFill>
                  <a:srgbClr val="7030A0"/>
                </a:solidFill>
              </a:rPr>
              <a:t>blocco</a:t>
            </a:r>
            <a:r>
              <a:rPr lang="en-US" b="0" dirty="0" smtClean="0">
                <a:solidFill>
                  <a:srgbClr val="7030A0"/>
                </a:solidFill>
              </a:rPr>
              <a:t> </a:t>
            </a:r>
            <a:r>
              <a:rPr lang="en-US" b="0" dirty="0" err="1" smtClean="0">
                <a:solidFill>
                  <a:srgbClr val="7030A0"/>
                </a:solidFill>
              </a:rPr>
              <a:t>personalizzato</a:t>
            </a:r>
            <a:r>
              <a:rPr lang="en-US" b="0" dirty="0" smtClean="0">
                <a:solidFill>
                  <a:srgbClr val="7030A0"/>
                </a:solidFill>
              </a:rPr>
              <a:t> è </a:t>
            </a:r>
            <a:r>
              <a:rPr lang="en-US" b="0" dirty="0" err="1" smtClean="0">
                <a:solidFill>
                  <a:srgbClr val="7030A0"/>
                </a:solidFill>
              </a:rPr>
              <a:t>usato</a:t>
            </a:r>
            <a:r>
              <a:rPr lang="en-US" b="0" dirty="0" smtClean="0">
                <a:solidFill>
                  <a:srgbClr val="7030A0"/>
                </a:solidFill>
              </a:rPr>
              <a:t> due volte. La prima </a:t>
            </a:r>
            <a:r>
              <a:rPr lang="en-US" b="0" dirty="0" err="1" smtClean="0">
                <a:solidFill>
                  <a:srgbClr val="7030A0"/>
                </a:solidFill>
              </a:rPr>
              <a:t>volta</a:t>
            </a:r>
            <a:r>
              <a:rPr lang="en-US" b="0" dirty="0" smtClean="0">
                <a:solidFill>
                  <a:srgbClr val="7030A0"/>
                </a:solidFill>
              </a:rPr>
              <a:t> </a:t>
            </a:r>
            <a:r>
              <a:rPr lang="en-US" b="0" dirty="0" err="1" smtClean="0">
                <a:solidFill>
                  <a:srgbClr val="7030A0"/>
                </a:solidFill>
              </a:rPr>
              <a:t>va</a:t>
            </a:r>
            <a:r>
              <a:rPr lang="en-US" b="0" dirty="0" smtClean="0">
                <a:solidFill>
                  <a:srgbClr val="7030A0"/>
                </a:solidFill>
              </a:rPr>
              <a:t> </a:t>
            </a:r>
            <a:r>
              <a:rPr lang="en-US" b="0" dirty="0" err="1" smtClean="0">
                <a:solidFill>
                  <a:srgbClr val="7030A0"/>
                </a:solidFill>
              </a:rPr>
              <a:t>avanti</a:t>
            </a:r>
            <a:r>
              <a:rPr lang="en-US" b="0" dirty="0" smtClean="0">
                <a:solidFill>
                  <a:srgbClr val="7030A0"/>
                </a:solidFill>
              </a:rPr>
              <a:t> per due </a:t>
            </a:r>
            <a:r>
              <a:rPr lang="en-US" b="0" dirty="0" err="1" smtClean="0">
                <a:solidFill>
                  <a:srgbClr val="7030A0"/>
                </a:solidFill>
              </a:rPr>
              <a:t>rotazioni</a:t>
            </a:r>
            <a:r>
              <a:rPr lang="en-US" b="0" dirty="0" smtClean="0">
                <a:solidFill>
                  <a:srgbClr val="7030A0"/>
                </a:solidFill>
              </a:rPr>
              <a:t> e </a:t>
            </a:r>
            <a:r>
              <a:rPr lang="en-US" b="0" dirty="0" err="1" smtClean="0">
                <a:solidFill>
                  <a:srgbClr val="7030A0"/>
                </a:solidFill>
              </a:rPr>
              <a:t>dopo</a:t>
            </a:r>
            <a:r>
              <a:rPr lang="en-US" b="0" dirty="0" smtClean="0">
                <a:solidFill>
                  <a:srgbClr val="7030A0"/>
                </a:solidFill>
              </a:rPr>
              <a:t> </a:t>
            </a:r>
            <a:r>
              <a:rPr lang="en-US" b="0" dirty="0" err="1" smtClean="0">
                <a:solidFill>
                  <a:srgbClr val="7030A0"/>
                </a:solidFill>
              </a:rPr>
              <a:t>torna</a:t>
            </a:r>
            <a:r>
              <a:rPr lang="en-US" b="0" dirty="0" smtClean="0">
                <a:solidFill>
                  <a:srgbClr val="7030A0"/>
                </a:solidFill>
              </a:rPr>
              <a:t> </a:t>
            </a:r>
            <a:r>
              <a:rPr lang="en-US" b="0" dirty="0" err="1" smtClean="0">
                <a:solidFill>
                  <a:srgbClr val="7030A0"/>
                </a:solidFill>
              </a:rPr>
              <a:t>indietro</a:t>
            </a:r>
            <a:r>
              <a:rPr lang="en-US" b="0" dirty="0" smtClean="0">
                <a:solidFill>
                  <a:srgbClr val="7030A0"/>
                </a:solidFill>
              </a:rPr>
              <a:t> per </a:t>
            </a:r>
            <a:r>
              <a:rPr lang="en-US" b="0" dirty="0" err="1" smtClean="0">
                <a:solidFill>
                  <a:srgbClr val="7030A0"/>
                </a:solidFill>
              </a:rPr>
              <a:t>cinque</a:t>
            </a:r>
            <a:r>
              <a:rPr lang="en-US" b="0" dirty="0" smtClean="0">
                <a:solidFill>
                  <a:srgbClr val="7030A0"/>
                </a:solidFill>
              </a:rPr>
              <a:t>.</a:t>
            </a:r>
            <a:endParaRPr lang="en-US" b="0" dirty="0">
              <a:solidFill>
                <a:srgbClr val="7030A0"/>
              </a:solidFill>
            </a:endParaRPr>
          </a:p>
          <a:p>
            <a:pPr marL="457200" indent="-457200">
              <a:buAutoNum type="alphaUcPeriod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3" y="1552051"/>
            <a:ext cx="3341710" cy="1225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66997" y="1640037"/>
            <a:ext cx="546409" cy="33453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88" r="26888" b="82602"/>
          <a:stretch/>
        </p:blipFill>
        <p:spPr>
          <a:xfrm>
            <a:off x="847918" y="4204010"/>
            <a:ext cx="7310676" cy="1942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0490" y="3048707"/>
            <a:ext cx="3118243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ota: Lo </a:t>
            </a:r>
            <a:r>
              <a:rPr lang="en-US" dirty="0" err="1" smtClean="0">
                <a:solidFill>
                  <a:schemeClr val="bg1"/>
                </a:solidFill>
              </a:rPr>
              <a:t>stesso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blocco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personalizzato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può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essere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usato</a:t>
            </a:r>
            <a:r>
              <a:rPr lang="en-US" dirty="0" smtClean="0">
                <a:solidFill>
                  <a:schemeClr val="bg1"/>
                </a:solidFill>
              </a:rPr>
              <a:t> con </a:t>
            </a:r>
            <a:r>
              <a:rPr lang="en-US" dirty="0" err="1" smtClean="0">
                <a:solidFill>
                  <a:schemeClr val="bg1"/>
                </a:solidFill>
              </a:rPr>
              <a:t>differenti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valori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ingresso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2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</a:t>
            </a:r>
            <a:r>
              <a:rPr lang="en-US" dirty="0"/>
              <a:t>Sanjay Seshan and Arvind Seshan</a:t>
            </a:r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/>
              <a:t>Tradotto</a:t>
            </a:r>
            <a:r>
              <a:rPr lang="en-US" dirty="0"/>
              <a:t> da Giuseppe </a:t>
            </a:r>
            <a:r>
              <a:rPr lang="en-US" dirty="0" err="1"/>
              <a:t>Comis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realizzare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software EV3 </a:t>
            </a:r>
            <a:r>
              <a:rPr lang="en-US" dirty="0" smtClean="0"/>
              <a:t>(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Imparare</a:t>
            </a:r>
            <a:r>
              <a:rPr lang="en-US" dirty="0" smtClean="0"/>
              <a:t> </a:t>
            </a:r>
            <a:r>
              <a:rPr lang="en-US" dirty="0" err="1" smtClean="0"/>
              <a:t>perché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</a:t>
            </a:r>
            <a:r>
              <a:rPr lang="en-US" dirty="0"/>
              <a:t>è</a:t>
            </a:r>
            <a:r>
              <a:rPr lang="en-US" dirty="0" smtClean="0"/>
              <a:t> utile</a:t>
            </a:r>
            <a:endParaRPr lang="en-US" dirty="0"/>
          </a:p>
          <a:p>
            <a:r>
              <a:rPr lang="en-US" dirty="0" err="1" smtClean="0"/>
              <a:t>Imparare</a:t>
            </a:r>
            <a:r>
              <a:rPr lang="en-US" dirty="0" smtClean="0"/>
              <a:t> a </a:t>
            </a:r>
            <a:r>
              <a:rPr lang="en-US" dirty="0" err="1" smtClean="0"/>
              <a:t>costruire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con </a:t>
            </a:r>
            <a:r>
              <a:rPr lang="en-US" dirty="0" err="1" smtClean="0"/>
              <a:t>ingressi</a:t>
            </a:r>
            <a:r>
              <a:rPr lang="en-US" dirty="0"/>
              <a:t> </a:t>
            </a:r>
            <a:r>
              <a:rPr lang="en-US" dirty="0" smtClean="0"/>
              <a:t>(Inputs) e </a:t>
            </a:r>
            <a:r>
              <a:rPr lang="en-US" dirty="0" err="1" smtClean="0"/>
              <a:t>uscite</a:t>
            </a:r>
            <a:r>
              <a:rPr lang="en-US" dirty="0" smtClean="0"/>
              <a:t> (Outputs) </a:t>
            </a:r>
            <a:r>
              <a:rPr lang="en-US" dirty="0"/>
              <a:t>(</a:t>
            </a:r>
            <a:r>
              <a:rPr lang="en-US" dirty="0" err="1" smtClean="0"/>
              <a:t>Parametri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Cos’è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Un </a:t>
            </a:r>
            <a:r>
              <a:rPr lang="en-US" sz="2400" b="0" dirty="0" err="1" smtClean="0"/>
              <a:t>blocco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personalizzato</a:t>
            </a:r>
            <a:r>
              <a:rPr lang="en-US" sz="2400" b="0" dirty="0" smtClean="0"/>
              <a:t> è la </a:t>
            </a:r>
            <a:r>
              <a:rPr lang="en-US" sz="2400" b="0" dirty="0" err="1" smtClean="0"/>
              <a:t>combinazione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uno</a:t>
            </a:r>
            <a:r>
              <a:rPr lang="en-US" sz="2400" b="0" dirty="0" smtClean="0"/>
              <a:t> o </a:t>
            </a:r>
            <a:r>
              <a:rPr lang="en-US" sz="2400" b="0" dirty="0" err="1" smtClean="0"/>
              <a:t>più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blocchi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che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avete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creato</a:t>
            </a:r>
            <a:r>
              <a:rPr lang="en-US" sz="2400" b="0" dirty="0" smtClean="0"/>
              <a:t> </a:t>
            </a:r>
            <a:r>
              <a:rPr lang="en-US" sz="2400" b="0" dirty="0" smtClean="0"/>
              <a:t>e </a:t>
            </a:r>
            <a:r>
              <a:rPr lang="en-US" sz="2400" b="0" dirty="0" err="1" smtClean="0"/>
              <a:t>che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possono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essere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raggruppati</a:t>
            </a:r>
            <a:r>
              <a:rPr lang="en-US" sz="2400" b="0" dirty="0" smtClean="0"/>
              <a:t> in un </a:t>
            </a:r>
            <a:r>
              <a:rPr lang="en-US" sz="2400" b="0" dirty="0" err="1" smtClean="0"/>
              <a:t>singolo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blocco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I </a:t>
            </a:r>
            <a:r>
              <a:rPr lang="en-US" sz="2400" b="0" dirty="0" err="1" smtClean="0"/>
              <a:t>blocchi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personalizzati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sono</a:t>
            </a:r>
            <a:r>
              <a:rPr lang="en-US" sz="2400" b="0" dirty="0" smtClean="0"/>
              <a:t> </a:t>
            </a:r>
            <a:r>
              <a:rPr lang="en-US" sz="2400" b="0" dirty="0" smtClean="0"/>
              <a:t>in </a:t>
            </a:r>
            <a:r>
              <a:rPr lang="en-US" sz="2400" b="0" dirty="0" err="1" smtClean="0"/>
              <a:t>sostanza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dei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blocchi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fatti</a:t>
            </a:r>
            <a:r>
              <a:rPr lang="en-US" sz="2400" b="0" dirty="0" smtClean="0"/>
              <a:t> da </a:t>
            </a:r>
            <a:r>
              <a:rPr lang="en-US" sz="2400" b="0" dirty="0" err="1" smtClean="0"/>
              <a:t>voi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en-US" sz="2400" b="0" dirty="0" err="1" smtClean="0"/>
              <a:t>Una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volta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che</a:t>
            </a:r>
            <a:r>
              <a:rPr lang="en-US" sz="2400" b="0" dirty="0" smtClean="0"/>
              <a:t> un </a:t>
            </a:r>
            <a:r>
              <a:rPr lang="en-US" sz="2400" b="0" dirty="0" err="1" smtClean="0"/>
              <a:t>blocco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personalizzato</a:t>
            </a:r>
            <a:r>
              <a:rPr lang="en-US" sz="2400" b="0" dirty="0" smtClean="0"/>
              <a:t> è </a:t>
            </a:r>
            <a:r>
              <a:rPr lang="en-US" sz="2400" b="0" dirty="0" err="1" smtClean="0"/>
              <a:t>stato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creato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può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essere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usato</a:t>
            </a:r>
            <a:r>
              <a:rPr lang="en-US" sz="2400" b="0" dirty="0" smtClean="0"/>
              <a:t> in </a:t>
            </a:r>
            <a:r>
              <a:rPr lang="en-US" sz="2400" b="0" dirty="0" err="1" smtClean="0"/>
              <a:t>più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programmi</a:t>
            </a:r>
            <a:endParaRPr lang="en-US" sz="2400" b="0" dirty="0"/>
          </a:p>
          <a:p>
            <a:pPr marL="342900" indent="-342900">
              <a:buFont typeface="Arial"/>
              <a:buChar char="•"/>
            </a:pPr>
            <a:r>
              <a:rPr lang="en-US" sz="2400" b="0" dirty="0" err="1" smtClean="0"/>
              <a:t>Proprio</a:t>
            </a:r>
            <a:r>
              <a:rPr lang="en-US" sz="2400" b="0" dirty="0" smtClean="0"/>
              <a:t> come </a:t>
            </a:r>
            <a:r>
              <a:rPr lang="en-US" sz="2400" b="0" dirty="0" err="1" smtClean="0"/>
              <a:t>altri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blocchi</a:t>
            </a:r>
            <a:r>
              <a:rPr lang="en-US" sz="2400" b="0" dirty="0" smtClean="0"/>
              <a:t> in </a:t>
            </a:r>
            <a:r>
              <a:rPr lang="en-US" sz="2400" b="0" dirty="0"/>
              <a:t>EV3, </a:t>
            </a:r>
            <a:r>
              <a:rPr lang="en-US" sz="2400" b="0" dirty="0" smtClean="0"/>
              <a:t>un </a:t>
            </a:r>
            <a:r>
              <a:rPr lang="en-US" sz="2400" b="0" dirty="0" err="1" smtClean="0"/>
              <a:t>blocco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personalizzato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può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avere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ingressi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che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uscite</a:t>
            </a:r>
            <a:r>
              <a:rPr lang="en-US" sz="2400" b="0" dirty="0" smtClean="0"/>
              <a:t> (</a:t>
            </a:r>
            <a:r>
              <a:rPr lang="en-US" sz="2400" b="0" dirty="0" err="1" smtClean="0"/>
              <a:t>parametri</a:t>
            </a:r>
            <a:r>
              <a:rPr lang="en-US" sz="2400" b="0" dirty="0" smtClean="0"/>
              <a:t>)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414114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936772"/>
            <a:ext cx="377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due </a:t>
            </a:r>
            <a:r>
              <a:rPr lang="en-US" dirty="0" err="1" smtClean="0"/>
              <a:t>blocchi</a:t>
            </a:r>
            <a:r>
              <a:rPr lang="en-US" dirty="0" smtClean="0"/>
              <a:t> in alto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esempi</a:t>
            </a:r>
            <a:r>
              <a:rPr lang="en-US" dirty="0" smtClean="0"/>
              <a:t> di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: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Move_cm</a:t>
            </a:r>
            <a:r>
              <a:rPr lang="en-US" dirty="0" smtClean="0"/>
              <a:t> dice al robot di </a:t>
            </a:r>
            <a:r>
              <a:rPr lang="en-US" dirty="0" err="1" smtClean="0"/>
              <a:t>muoversi</a:t>
            </a:r>
            <a:r>
              <a:rPr lang="en-US" dirty="0" smtClean="0"/>
              <a:t> per la </a:t>
            </a:r>
            <a:r>
              <a:rPr lang="en-US" dirty="0" err="1" smtClean="0"/>
              <a:t>quantità</a:t>
            </a:r>
            <a:r>
              <a:rPr lang="en-US" dirty="0" smtClean="0"/>
              <a:t> di </a:t>
            </a:r>
            <a:r>
              <a:rPr lang="en-US" dirty="0" err="1" smtClean="0"/>
              <a:t>centimetri</a:t>
            </a:r>
            <a:r>
              <a:rPr lang="en-US" dirty="0" smtClean="0"/>
              <a:t> </a:t>
            </a:r>
            <a:r>
              <a:rPr lang="en-US" dirty="0" err="1" smtClean="0"/>
              <a:t>inseriti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Turn_Degrees</a:t>
            </a:r>
            <a:r>
              <a:rPr lang="en-US" dirty="0"/>
              <a:t> </a:t>
            </a:r>
            <a:r>
              <a:rPr lang="en-US" dirty="0" smtClean="0"/>
              <a:t>dice al robot di </a:t>
            </a:r>
            <a:r>
              <a:rPr lang="en-US" dirty="0" err="1" smtClean="0"/>
              <a:t>ruotare</a:t>
            </a:r>
            <a:r>
              <a:rPr lang="en-US" dirty="0" smtClean="0"/>
              <a:t> per </a:t>
            </a:r>
            <a:r>
              <a:rPr lang="en-US" dirty="0" smtClean="0"/>
              <a:t>la </a:t>
            </a:r>
            <a:r>
              <a:rPr lang="en-US" dirty="0" err="1" smtClean="0"/>
              <a:t>quantità</a:t>
            </a:r>
            <a:r>
              <a:rPr lang="en-US" dirty="0" smtClean="0"/>
              <a:t> di </a:t>
            </a:r>
            <a:r>
              <a:rPr lang="en-US" dirty="0" err="1" smtClean="0"/>
              <a:t>gradi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inserito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Questi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</a:t>
            </a:r>
            <a:r>
              <a:rPr lang="en-US" dirty="0" err="1" smtClean="0"/>
              <a:t>verranno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in </a:t>
            </a:r>
            <a:r>
              <a:rPr lang="en-US" dirty="0" err="1" smtClean="0"/>
              <a:t>lezioni</a:t>
            </a:r>
            <a:r>
              <a:rPr lang="en-US" dirty="0" smtClean="0"/>
              <a:t> separate.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6480" y="1700784"/>
            <a:ext cx="493776" cy="121051"/>
          </a:xfrm>
          <a:prstGeom prst="rect">
            <a:avLst/>
          </a:prstGeom>
          <a:solidFill>
            <a:srgbClr val="39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Quando</a:t>
            </a:r>
            <a:r>
              <a:rPr lang="en-US" sz="4000" dirty="0" smtClean="0"/>
              <a:t> </a:t>
            </a:r>
            <a:r>
              <a:rPr lang="en-US" sz="4000" dirty="0" err="1" smtClean="0"/>
              <a:t>utilizzare</a:t>
            </a:r>
            <a:r>
              <a:rPr lang="en-US" sz="4000" dirty="0" smtClean="0"/>
              <a:t> un </a:t>
            </a:r>
            <a:r>
              <a:rPr lang="en-US" sz="4000" dirty="0" err="1" smtClean="0"/>
              <a:t>blocco</a:t>
            </a:r>
            <a:r>
              <a:rPr lang="en-US" sz="4000" dirty="0" smtClean="0"/>
              <a:t> </a:t>
            </a:r>
            <a:r>
              <a:rPr lang="en-US" sz="4000" dirty="0" err="1" smtClean="0"/>
              <a:t>personalizzato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Tutte</a:t>
            </a:r>
            <a:r>
              <a:rPr lang="en-US" sz="2400" dirty="0" smtClean="0"/>
              <a:t> le volte </a:t>
            </a:r>
            <a:r>
              <a:rPr lang="en-US" sz="2400" dirty="0" err="1" smtClean="0"/>
              <a:t>che</a:t>
            </a:r>
            <a:r>
              <a:rPr lang="en-US" sz="2400" dirty="0" smtClean="0"/>
              <a:t> un robot </a:t>
            </a:r>
            <a:r>
              <a:rPr lang="en-US" sz="2400" dirty="0" err="1" smtClean="0"/>
              <a:t>sta</a:t>
            </a:r>
            <a:r>
              <a:rPr lang="en-US" sz="2400" dirty="0" smtClean="0"/>
              <a:t> per </a:t>
            </a:r>
            <a:r>
              <a:rPr lang="en-US" sz="2400" dirty="0" err="1" smtClean="0"/>
              <a:t>ripetere</a:t>
            </a:r>
            <a:r>
              <a:rPr lang="en-US" sz="2400" dirty="0" smtClean="0"/>
              <a:t> </a:t>
            </a:r>
            <a:r>
              <a:rPr lang="en-US" sz="2400" dirty="0" err="1" smtClean="0"/>
              <a:t>un’azione</a:t>
            </a:r>
            <a:r>
              <a:rPr lang="en-US" sz="2400" dirty="0" smtClean="0"/>
              <a:t> </a:t>
            </a:r>
            <a:r>
              <a:rPr lang="en-US" sz="2400" dirty="0" err="1" smtClean="0"/>
              <a:t>all’interno</a:t>
            </a:r>
            <a:r>
              <a:rPr lang="en-US" sz="2400" dirty="0" smtClean="0"/>
              <a:t> del </a:t>
            </a:r>
            <a:r>
              <a:rPr lang="en-US" sz="2400" dirty="0" err="1" smtClean="0"/>
              <a:t>vostro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programma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deve</a:t>
            </a:r>
            <a:r>
              <a:rPr lang="en-US" sz="2400" dirty="0" smtClean="0"/>
              <a:t> </a:t>
            </a:r>
            <a:r>
              <a:rPr lang="en-US" sz="2400" dirty="0" err="1" smtClean="0"/>
              <a:t>esere</a:t>
            </a:r>
            <a:r>
              <a:rPr lang="en-US" sz="2400" dirty="0" smtClean="0"/>
              <a:t> </a:t>
            </a:r>
            <a:r>
              <a:rPr lang="en-US" sz="2400" dirty="0" err="1" smtClean="0"/>
              <a:t>ripetuto</a:t>
            </a:r>
            <a:r>
              <a:rPr lang="en-US" sz="2400" dirty="0" smtClean="0"/>
              <a:t> in un </a:t>
            </a:r>
            <a:r>
              <a:rPr lang="en-US" sz="2400" dirty="0" err="1" smtClean="0"/>
              <a:t>altro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programma</a:t>
            </a:r>
            <a:r>
              <a:rPr lang="en-US" sz="2400" dirty="0" smtClean="0"/>
              <a:t> </a:t>
            </a:r>
            <a:r>
              <a:rPr lang="en-US" sz="2400" dirty="0" err="1" smtClean="0"/>
              <a:t>differente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Organizza</a:t>
            </a:r>
            <a:r>
              <a:rPr lang="en-US" sz="2400" dirty="0" smtClean="0"/>
              <a:t> e </a:t>
            </a:r>
            <a:r>
              <a:rPr lang="en-US" sz="2400" dirty="0" err="1" smtClean="0"/>
              <a:t>semplifica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vostro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Perché</a:t>
            </a:r>
            <a:r>
              <a:rPr lang="en-US" dirty="0" smtClean="0"/>
              <a:t> </a:t>
            </a:r>
            <a:r>
              <a:rPr lang="en-US" dirty="0" err="1" smtClean="0"/>
              <a:t>dovreste</a:t>
            </a:r>
            <a:r>
              <a:rPr lang="en-US" dirty="0" smtClean="0"/>
              <a:t> </a:t>
            </a:r>
            <a:r>
              <a:rPr lang="en-US" dirty="0" err="1" smtClean="0"/>
              <a:t>usarli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err="1" smtClean="0">
                <a:solidFill>
                  <a:srgbClr val="0000FF"/>
                </a:solidFill>
              </a:rPr>
              <a:t>Perché</a:t>
            </a:r>
            <a:r>
              <a:rPr lang="en-US" sz="2400" b="0" dirty="0" smtClean="0">
                <a:solidFill>
                  <a:srgbClr val="0000FF"/>
                </a:solidFill>
              </a:rPr>
              <a:t> </a:t>
            </a:r>
            <a:r>
              <a:rPr lang="en-US" sz="2400" b="0" dirty="0" err="1" smtClean="0">
                <a:solidFill>
                  <a:srgbClr val="0000FF"/>
                </a:solidFill>
              </a:rPr>
              <a:t>usando</a:t>
            </a:r>
            <a:r>
              <a:rPr lang="en-US" sz="2400" b="0" dirty="0" smtClean="0">
                <a:solidFill>
                  <a:srgbClr val="0000FF"/>
                </a:solidFill>
              </a:rPr>
              <a:t> i </a:t>
            </a:r>
            <a:r>
              <a:rPr lang="en-US" sz="2400" b="0" dirty="0" err="1" smtClean="0">
                <a:solidFill>
                  <a:srgbClr val="0000FF"/>
                </a:solidFill>
              </a:rPr>
              <a:t>blocchi</a:t>
            </a:r>
            <a:r>
              <a:rPr lang="en-US" sz="2400" b="0" dirty="0" smtClean="0">
                <a:solidFill>
                  <a:srgbClr val="0000FF"/>
                </a:solidFill>
              </a:rPr>
              <a:t> </a:t>
            </a:r>
            <a:r>
              <a:rPr lang="en-US" sz="2400" b="0" dirty="0" err="1" smtClean="0">
                <a:solidFill>
                  <a:srgbClr val="0000FF"/>
                </a:solidFill>
              </a:rPr>
              <a:t>personalizzati</a:t>
            </a:r>
            <a:r>
              <a:rPr lang="en-US" sz="2400" b="0" dirty="0" smtClean="0">
                <a:solidFill>
                  <a:srgbClr val="0000FF"/>
                </a:solidFill>
              </a:rPr>
              <a:t>, </a:t>
            </a:r>
            <a:r>
              <a:rPr lang="en-US" sz="2400" b="0" dirty="0" smtClean="0">
                <a:solidFill>
                  <a:srgbClr val="0000FF"/>
                </a:solidFill>
              </a:rPr>
              <a:t>le </a:t>
            </a:r>
            <a:r>
              <a:rPr lang="en-US" sz="2400" b="0" dirty="0" err="1" smtClean="0">
                <a:solidFill>
                  <a:srgbClr val="0000FF"/>
                </a:solidFill>
              </a:rPr>
              <a:t>vostre</a:t>
            </a:r>
            <a:r>
              <a:rPr lang="en-US" sz="2400" b="0" dirty="0" smtClean="0">
                <a:solidFill>
                  <a:srgbClr val="0000FF"/>
                </a:solidFill>
              </a:rPr>
              <a:t> </a:t>
            </a:r>
            <a:r>
              <a:rPr lang="en-US" sz="2400" b="0" dirty="0" err="1" smtClean="0">
                <a:solidFill>
                  <a:srgbClr val="0000FF"/>
                </a:solidFill>
              </a:rPr>
              <a:t>missioni</a:t>
            </a:r>
            <a:r>
              <a:rPr lang="en-US" sz="2400" b="0" dirty="0" smtClean="0">
                <a:solidFill>
                  <a:srgbClr val="0000FF"/>
                </a:solidFill>
              </a:rPr>
              <a:t> </a:t>
            </a:r>
            <a:r>
              <a:rPr lang="en-US" sz="2400" b="0" dirty="0" err="1" smtClean="0">
                <a:solidFill>
                  <a:srgbClr val="0000FF"/>
                </a:solidFill>
              </a:rPr>
              <a:t>appariranno</a:t>
            </a:r>
            <a:r>
              <a:rPr lang="en-US" sz="2400" b="0" dirty="0" smtClean="0">
                <a:solidFill>
                  <a:srgbClr val="0000FF"/>
                </a:solidFill>
              </a:rPr>
              <a:t> </a:t>
            </a:r>
            <a:r>
              <a:rPr lang="en-US" sz="2400" b="0" dirty="0" err="1" smtClean="0">
                <a:solidFill>
                  <a:srgbClr val="0000FF"/>
                </a:solidFill>
              </a:rPr>
              <a:t>così</a:t>
            </a:r>
            <a:r>
              <a:rPr lang="en-US" sz="2400" b="0" dirty="0" smtClean="0">
                <a:solidFill>
                  <a:srgbClr val="0000FF"/>
                </a:solidFill>
              </a:rPr>
              <a:t>…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olidFill>
                  <a:srgbClr val="FF6600"/>
                </a:solidFill>
              </a:rPr>
              <a:t>Piuttosto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che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così</a:t>
            </a:r>
            <a:r>
              <a:rPr lang="en-US" sz="2400" dirty="0" smtClean="0">
                <a:solidFill>
                  <a:srgbClr val="FF6600"/>
                </a:solidFill>
              </a:rPr>
              <a:t>….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 smtClean="0">
                <a:solidFill>
                  <a:srgbClr val="329B65"/>
                </a:solidFill>
              </a:rPr>
              <a:t>Questo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rende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il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vostro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codice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più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semplice</a:t>
            </a:r>
            <a:r>
              <a:rPr lang="en-US" sz="2400" dirty="0" smtClean="0">
                <a:solidFill>
                  <a:srgbClr val="329B65"/>
                </a:solidFill>
              </a:rPr>
              <a:t> da </a:t>
            </a:r>
            <a:r>
              <a:rPr lang="en-US" sz="2400" dirty="0" err="1" smtClean="0">
                <a:solidFill>
                  <a:srgbClr val="329B65"/>
                </a:solidFill>
              </a:rPr>
              <a:t>leggere</a:t>
            </a:r>
            <a:r>
              <a:rPr lang="en-US" sz="2400" dirty="0" smtClean="0">
                <a:solidFill>
                  <a:srgbClr val="329B65"/>
                </a:solidFill>
              </a:rPr>
              <a:t> e </a:t>
            </a:r>
            <a:r>
              <a:rPr lang="en-US" sz="2400" dirty="0" err="1" smtClean="0">
                <a:solidFill>
                  <a:srgbClr val="329B65"/>
                </a:solidFill>
              </a:rPr>
              <a:t>più</a:t>
            </a:r>
            <a:r>
              <a:rPr lang="en-US" sz="2400" dirty="0" smtClean="0">
                <a:solidFill>
                  <a:srgbClr val="329B65"/>
                </a:solidFill>
              </a:rPr>
              <a:t> </a:t>
            </a:r>
            <a:r>
              <a:rPr lang="en-US" sz="2400" dirty="0" err="1" smtClean="0">
                <a:solidFill>
                  <a:srgbClr val="329B65"/>
                </a:solidFill>
              </a:rPr>
              <a:t>semplice</a:t>
            </a:r>
            <a:r>
              <a:rPr lang="en-US" sz="2400" dirty="0" smtClean="0">
                <a:solidFill>
                  <a:srgbClr val="329B65"/>
                </a:solidFill>
              </a:rPr>
              <a:t> da </a:t>
            </a:r>
            <a:r>
              <a:rPr lang="en-US" sz="2400" dirty="0" err="1" smtClean="0">
                <a:solidFill>
                  <a:srgbClr val="329B65"/>
                </a:solidFill>
              </a:rPr>
              <a:t>modificare</a:t>
            </a:r>
            <a:r>
              <a:rPr lang="en-US" sz="2400" dirty="0" smtClean="0">
                <a:solidFill>
                  <a:srgbClr val="329B65"/>
                </a:solidFill>
              </a:rPr>
              <a:t>!!! </a:t>
            </a:r>
            <a:endParaRPr lang="en-US" sz="2400" dirty="0">
              <a:solidFill>
                <a:srgbClr val="329B65"/>
              </a:solidFill>
            </a:endParaRP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88"/>
            <a:ext cx="9144000" cy="8740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rende</a:t>
            </a:r>
            <a:r>
              <a:rPr lang="en-US" dirty="0" smtClean="0"/>
              <a:t> utile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Nota: </a:t>
            </a:r>
            <a:r>
              <a:rPr lang="en-US" dirty="0" err="1" smtClean="0"/>
              <a:t>costruire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con </a:t>
            </a:r>
            <a:r>
              <a:rPr lang="en-US" dirty="0" err="1" smtClean="0"/>
              <a:t>ingressi</a:t>
            </a:r>
            <a:r>
              <a:rPr lang="en-US" dirty="0" smtClean="0"/>
              <a:t> e </a:t>
            </a:r>
            <a:r>
              <a:rPr lang="en-US" dirty="0" err="1" smtClean="0"/>
              <a:t>uscite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renderli</a:t>
            </a:r>
            <a:r>
              <a:rPr lang="en-US" dirty="0" smtClean="0"/>
              <a:t> molto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r>
              <a:rPr lang="en-US" dirty="0" smtClean="0"/>
              <a:t>. </a:t>
            </a:r>
            <a:r>
              <a:rPr lang="en-US" dirty="0" err="1" smtClean="0"/>
              <a:t>Comunque</a:t>
            </a:r>
            <a:r>
              <a:rPr lang="en-US" dirty="0" smtClean="0"/>
              <a:t> </a:t>
            </a:r>
            <a:r>
              <a:rPr lang="en-US" dirty="0" err="1" smtClean="0"/>
              <a:t>bisogna</a:t>
            </a:r>
            <a:r>
              <a:rPr lang="en-US" dirty="0" smtClean="0"/>
              <a:t> stare </a:t>
            </a:r>
            <a:r>
              <a:rPr lang="en-US" dirty="0" err="1" smtClean="0"/>
              <a:t>attenti</a:t>
            </a:r>
            <a:r>
              <a:rPr lang="en-US" dirty="0" smtClean="0"/>
              <a:t> a non </a:t>
            </a:r>
            <a:r>
              <a:rPr lang="en-US" dirty="0" err="1" smtClean="0"/>
              <a:t>costruire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</a:t>
            </a:r>
            <a:r>
              <a:rPr lang="en-US" dirty="0" err="1" smtClean="0"/>
              <a:t>troppo</a:t>
            </a:r>
            <a:r>
              <a:rPr lang="en-US" dirty="0" smtClean="0"/>
              <a:t> </a:t>
            </a:r>
            <a:r>
              <a:rPr lang="en-US" dirty="0" err="1" smtClean="0"/>
              <a:t>complicati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omanda</a:t>
            </a:r>
            <a:r>
              <a:rPr lang="en-US" dirty="0" smtClean="0"/>
              <a:t>: </a:t>
            </a:r>
            <a:r>
              <a:rPr lang="en-US" dirty="0" err="1" smtClean="0"/>
              <a:t>guardate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tre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</a:t>
            </a:r>
            <a:r>
              <a:rPr lang="en-US" dirty="0" err="1" smtClean="0"/>
              <a:t>personalizzati</a:t>
            </a:r>
            <a:r>
              <a:rPr lang="en-US" dirty="0" smtClean="0"/>
              <a:t> di </a:t>
            </a:r>
            <a:r>
              <a:rPr lang="en-US" dirty="0" err="1" smtClean="0"/>
              <a:t>seguito</a:t>
            </a:r>
            <a:r>
              <a:rPr lang="en-US" dirty="0" smtClean="0"/>
              <a:t>.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pensate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r>
              <a:rPr lang="en-US" dirty="0" smtClean="0"/>
              <a:t> da </a:t>
            </a:r>
            <a:r>
              <a:rPr lang="en-US" dirty="0" err="1" smtClean="0"/>
              <a:t>usare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Move5CM </a:t>
            </a:r>
            <a:r>
              <a:rPr lang="en-US" dirty="0" smtClean="0"/>
              <a:t>(</a:t>
            </a:r>
            <a:r>
              <a:rPr lang="en-US" dirty="0" err="1" smtClean="0"/>
              <a:t>muove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robot per 5 cm)</a:t>
            </a:r>
            <a:endParaRPr lang="en-US" dirty="0"/>
          </a:p>
          <a:p>
            <a:pPr lvl="1"/>
            <a:r>
              <a:rPr lang="en-US" dirty="0" err="1"/>
              <a:t>MoveCM</a:t>
            </a:r>
            <a:r>
              <a:rPr lang="en-US" dirty="0"/>
              <a:t> </a:t>
            </a:r>
            <a:r>
              <a:rPr lang="en-US" dirty="0" smtClean="0"/>
              <a:t>con un </a:t>
            </a:r>
            <a:r>
              <a:rPr lang="en-US" dirty="0" err="1" smtClean="0"/>
              <a:t>ingresso</a:t>
            </a:r>
            <a:r>
              <a:rPr lang="en-US" dirty="0" smtClean="0"/>
              <a:t> per i </a:t>
            </a:r>
            <a:r>
              <a:rPr lang="en-US" dirty="0" err="1" smtClean="0"/>
              <a:t>centimetri</a:t>
            </a:r>
            <a:r>
              <a:rPr lang="en-US" dirty="0" smtClean="0"/>
              <a:t> e </a:t>
            </a:r>
            <a:r>
              <a:rPr lang="en-US" dirty="0" err="1" smtClean="0"/>
              <a:t>uno</a:t>
            </a:r>
            <a:r>
              <a:rPr lang="en-US" dirty="0" smtClean="0"/>
              <a:t> per la </a:t>
            </a:r>
            <a:r>
              <a:rPr lang="en-US" dirty="0" err="1" smtClean="0"/>
              <a:t>potenza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MoveCM</a:t>
            </a:r>
            <a:r>
              <a:rPr lang="en-US" dirty="0" smtClean="0"/>
              <a:t> con un </a:t>
            </a:r>
            <a:r>
              <a:rPr lang="en-US" dirty="0" err="1" smtClean="0"/>
              <a:t>ingresso</a:t>
            </a:r>
            <a:r>
              <a:rPr lang="en-US" dirty="0" smtClean="0"/>
              <a:t> per i </a:t>
            </a:r>
            <a:r>
              <a:rPr lang="en-US" dirty="0" err="1" smtClean="0"/>
              <a:t>centimetri</a:t>
            </a:r>
            <a:r>
              <a:rPr lang="en-US" dirty="0" smtClean="0"/>
              <a:t>, </a:t>
            </a:r>
            <a:r>
              <a:rPr lang="en-US" dirty="0" err="1" smtClean="0"/>
              <a:t>uno</a:t>
            </a:r>
            <a:r>
              <a:rPr lang="en-US" dirty="0" smtClean="0"/>
              <a:t> per la </a:t>
            </a:r>
            <a:r>
              <a:rPr lang="en-US" dirty="0" err="1" smtClean="0"/>
              <a:t>potenza</a:t>
            </a:r>
            <a:r>
              <a:rPr lang="en-US" dirty="0" smtClean="0"/>
              <a:t>, </a:t>
            </a:r>
            <a:r>
              <a:rPr lang="en-US" dirty="0" err="1" smtClean="0"/>
              <a:t>uno</a:t>
            </a:r>
            <a:r>
              <a:rPr lang="en-US" dirty="0" smtClean="0"/>
              <a:t> per </a:t>
            </a:r>
            <a:r>
              <a:rPr lang="en-US" dirty="0" err="1" smtClean="0"/>
              <a:t>mano</a:t>
            </a:r>
            <a:r>
              <a:rPr lang="en-US" dirty="0" smtClean="0"/>
              <a:t>, </a:t>
            </a:r>
            <a:r>
              <a:rPr lang="en-US" dirty="0" err="1" smtClean="0"/>
              <a:t>uno</a:t>
            </a:r>
            <a:r>
              <a:rPr lang="en-US" dirty="0" smtClean="0"/>
              <a:t> per </a:t>
            </a:r>
            <a:r>
              <a:rPr lang="en-US" dirty="0"/>
              <a:t>coast/brake, </a:t>
            </a:r>
            <a:r>
              <a:rPr lang="en-US" dirty="0" err="1" smtClean="0"/>
              <a:t>ecc</a:t>
            </a:r>
            <a:r>
              <a:rPr lang="en-US" dirty="0" smtClean="0"/>
              <a:t> …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Risposta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Move5CM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usato</a:t>
            </a:r>
            <a:r>
              <a:rPr lang="en-US" dirty="0" smtClean="0"/>
              <a:t> </a:t>
            </a:r>
            <a:r>
              <a:rPr lang="en-US" dirty="0" err="1" smtClean="0"/>
              <a:t>spesso</a:t>
            </a:r>
            <a:r>
              <a:rPr lang="en-US" dirty="0" smtClean="0"/>
              <a:t>, ma </a:t>
            </a:r>
            <a:r>
              <a:rPr lang="en-US" dirty="0" err="1" smtClean="0"/>
              <a:t>sarete</a:t>
            </a:r>
            <a:r>
              <a:rPr lang="en-US" dirty="0" smtClean="0"/>
              <a:t> </a:t>
            </a:r>
            <a:r>
              <a:rPr lang="en-US" dirty="0" err="1" smtClean="0"/>
              <a:t>costretti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costruire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per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distanze</a:t>
            </a:r>
            <a:r>
              <a:rPr lang="en-US" dirty="0" smtClean="0"/>
              <a:t>. </a:t>
            </a:r>
            <a:r>
              <a:rPr lang="en-US" dirty="0" err="1" smtClean="0"/>
              <a:t>Ciò</a:t>
            </a:r>
            <a:r>
              <a:rPr lang="en-US" dirty="0" smtClean="0"/>
              <a:t> non </a:t>
            </a:r>
            <a:r>
              <a:rPr lang="en-US" dirty="0" err="1" smtClean="0"/>
              <a:t>potrà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sistemato</a:t>
            </a:r>
            <a:r>
              <a:rPr lang="en-US" dirty="0" smtClean="0"/>
              <a:t> in </a:t>
            </a:r>
            <a:r>
              <a:rPr lang="en-US" dirty="0" err="1" smtClean="0"/>
              <a:t>seguito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err="1"/>
              <a:t>MoveCM</a:t>
            </a:r>
            <a:r>
              <a:rPr lang="en-US" dirty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ingressi</a:t>
            </a:r>
            <a:r>
              <a:rPr lang="en-US" dirty="0" smtClean="0"/>
              <a:t> solo per i </a:t>
            </a:r>
            <a:r>
              <a:rPr lang="en-US" dirty="0" err="1" smtClean="0"/>
              <a:t>centimetri</a:t>
            </a:r>
            <a:r>
              <a:rPr lang="en-US" dirty="0" smtClean="0"/>
              <a:t> e la </a:t>
            </a:r>
            <a:r>
              <a:rPr lang="en-US" dirty="0" err="1" smtClean="0"/>
              <a:t>potenza</a:t>
            </a:r>
            <a:r>
              <a:rPr lang="en-US" dirty="0" smtClean="0"/>
              <a:t>, </a:t>
            </a:r>
            <a:r>
              <a:rPr lang="en-US" dirty="0" err="1" smtClean="0"/>
              <a:t>forse</a:t>
            </a:r>
            <a:r>
              <a:rPr lang="en-US" dirty="0" smtClean="0"/>
              <a:t> è la </a:t>
            </a:r>
            <a:r>
              <a:rPr lang="en-US" dirty="0" err="1" smtClean="0"/>
              <a:t>migliore</a:t>
            </a:r>
            <a:r>
              <a:rPr lang="en-US" dirty="0" smtClean="0"/>
              <a:t> </a:t>
            </a:r>
            <a:r>
              <a:rPr lang="en-US" dirty="0" err="1" smtClean="0"/>
              <a:t>scelta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err="1"/>
              <a:t>MoveCM</a:t>
            </a:r>
            <a:r>
              <a:rPr lang="en-US" dirty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centimetri</a:t>
            </a:r>
            <a:r>
              <a:rPr lang="en-US" dirty="0" smtClean="0"/>
              <a:t> </a:t>
            </a:r>
            <a:r>
              <a:rPr lang="en-US" dirty="0" err="1" smtClean="0"/>
              <a:t>potenza</a:t>
            </a:r>
            <a:r>
              <a:rPr lang="en-US" dirty="0" smtClean="0"/>
              <a:t>, </a:t>
            </a:r>
            <a:r>
              <a:rPr lang="en-US" dirty="0" err="1" smtClean="0"/>
              <a:t>gradi</a:t>
            </a:r>
            <a:r>
              <a:rPr lang="en-US" dirty="0" smtClean="0"/>
              <a:t>, </a:t>
            </a:r>
            <a:r>
              <a:rPr lang="en-US" dirty="0" err="1" smtClean="0"/>
              <a:t>folle</a:t>
            </a:r>
            <a:r>
              <a:rPr lang="en-US" dirty="0" smtClean="0"/>
              <a:t>/</a:t>
            </a:r>
            <a:r>
              <a:rPr lang="en-US" dirty="0" err="1" smtClean="0"/>
              <a:t>frenato</a:t>
            </a:r>
            <a:r>
              <a:rPr lang="en-US" dirty="0" smtClean="0"/>
              <a:t>, </a:t>
            </a:r>
            <a:r>
              <a:rPr lang="en-US" dirty="0"/>
              <a:t>etc.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personalizzabile</a:t>
            </a:r>
            <a:r>
              <a:rPr lang="en-US" dirty="0" smtClean="0"/>
              <a:t>, ma </a:t>
            </a:r>
            <a:r>
              <a:rPr lang="en-US" dirty="0" err="1" smtClean="0"/>
              <a:t>alcuni</a:t>
            </a:r>
            <a:r>
              <a:rPr lang="en-US" dirty="0" smtClean="0"/>
              <a:t> di </a:t>
            </a:r>
            <a:r>
              <a:rPr lang="en-US" dirty="0" err="1" smtClean="0"/>
              <a:t>questi</a:t>
            </a:r>
            <a:r>
              <a:rPr lang="en-US" dirty="0" smtClean="0"/>
              <a:t>  </a:t>
            </a:r>
            <a:r>
              <a:rPr lang="en-US" dirty="0" err="1" smtClean="0"/>
              <a:t>ingressi</a:t>
            </a:r>
            <a:r>
              <a:rPr lang="en-US" dirty="0" smtClean="0"/>
              <a:t> </a:t>
            </a:r>
            <a:r>
              <a:rPr lang="en-US" dirty="0" err="1" smtClean="0"/>
              <a:t>potrebbero</a:t>
            </a:r>
            <a:r>
              <a:rPr lang="en-US" dirty="0" smtClean="0"/>
              <a:t> non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usati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</a:t>
            </a:r>
            <a:r>
              <a:rPr lang="en-US" dirty="0" smtClean="0"/>
              <a:t> 1</a:t>
            </a:r>
            <a:r>
              <a:rPr lang="en-US" dirty="0"/>
              <a:t>: </a:t>
            </a:r>
            <a:r>
              <a:rPr lang="en-US" dirty="0" err="1" smtClean="0"/>
              <a:t>selezionare</a:t>
            </a:r>
            <a:r>
              <a:rPr lang="en-US" dirty="0" smtClean="0"/>
              <a:t> i </a:t>
            </a:r>
            <a:r>
              <a:rPr lang="en-US" dirty="0" err="1" smtClean="0"/>
              <a:t>blocchi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875" y="1439916"/>
            <a:ext cx="3119332" cy="480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Per </a:t>
            </a:r>
            <a:r>
              <a:rPr lang="en-US" dirty="0" err="1" smtClean="0">
                <a:solidFill>
                  <a:schemeClr val="tx1"/>
                </a:solidFill>
              </a:rPr>
              <a:t>queste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lezioni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nostro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scopo</a:t>
            </a:r>
            <a:r>
              <a:rPr lang="en-US" dirty="0" smtClean="0">
                <a:solidFill>
                  <a:schemeClr val="tx1"/>
                </a:solidFill>
              </a:rPr>
              <a:t> è di </a:t>
            </a:r>
            <a:r>
              <a:rPr lang="en-US" dirty="0" err="1" smtClean="0">
                <a:solidFill>
                  <a:schemeClr val="tx1"/>
                </a:solidFill>
              </a:rPr>
              <a:t>muovere</a:t>
            </a:r>
            <a:r>
              <a:rPr lang="en-US" dirty="0" smtClean="0">
                <a:solidFill>
                  <a:schemeClr val="tx1"/>
                </a:solidFill>
              </a:rPr>
              <a:t> per un </a:t>
            </a:r>
            <a:r>
              <a:rPr lang="en-US" dirty="0" err="1" smtClean="0">
                <a:solidFill>
                  <a:srgbClr val="FF0000"/>
                </a:solidFill>
              </a:rPr>
              <a:t>numero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rotazioni</a:t>
            </a:r>
            <a:r>
              <a:rPr lang="en-US" dirty="0" smtClean="0">
                <a:solidFill>
                  <a:srgbClr val="FF0000"/>
                </a:solidFill>
              </a:rPr>
              <a:t> desiderate </a:t>
            </a:r>
            <a:r>
              <a:rPr lang="en-US" dirty="0" smtClean="0">
                <a:solidFill>
                  <a:schemeClr val="tx1"/>
                </a:solidFill>
              </a:rPr>
              <a:t>ad </a:t>
            </a:r>
            <a:r>
              <a:rPr lang="en-US" dirty="0" err="1" smtClean="0">
                <a:solidFill>
                  <a:schemeClr val="tx1"/>
                </a:solidFill>
              </a:rPr>
              <a:t>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potenza</a:t>
            </a:r>
            <a:r>
              <a:rPr lang="en-US" dirty="0" smtClean="0">
                <a:solidFill>
                  <a:srgbClr val="FF0000"/>
                </a:solidFill>
              </a:rPr>
              <a:t> desiderata</a:t>
            </a:r>
            <a:r>
              <a:rPr lang="en-US" dirty="0" smtClean="0">
                <a:solidFill>
                  <a:schemeClr val="tx1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restituire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valore</a:t>
            </a:r>
            <a:r>
              <a:rPr lang="en-US" dirty="0" smtClean="0">
                <a:solidFill>
                  <a:srgbClr val="FF0000"/>
                </a:solidFill>
              </a:rPr>
              <a:t> del </a:t>
            </a:r>
            <a:r>
              <a:rPr lang="en-US" dirty="0" err="1" smtClean="0">
                <a:solidFill>
                  <a:srgbClr val="FF0000"/>
                </a:solidFill>
              </a:rPr>
              <a:t>sensore</a:t>
            </a:r>
            <a:r>
              <a:rPr lang="en-US" dirty="0" smtClean="0">
                <a:solidFill>
                  <a:srgbClr val="FF0000"/>
                </a:solidFill>
              </a:rPr>
              <a:t> ad </a:t>
            </a:r>
            <a:r>
              <a:rPr lang="en-US" dirty="0" err="1" smtClean="0">
                <a:solidFill>
                  <a:srgbClr val="FF0000"/>
                </a:solidFill>
              </a:rPr>
              <a:t>ultrasuoni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alla</a:t>
            </a:r>
            <a:r>
              <a:rPr lang="en-US" dirty="0" smtClean="0">
                <a:solidFill>
                  <a:schemeClr val="tx1"/>
                </a:solidFill>
              </a:rPr>
              <a:t> fine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asso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1: </a:t>
            </a:r>
            <a:r>
              <a:rPr lang="en-US" dirty="0" err="1" smtClean="0">
                <a:solidFill>
                  <a:schemeClr val="tx1"/>
                </a:solidFill>
              </a:rPr>
              <a:t>selezione</a:t>
            </a:r>
            <a:r>
              <a:rPr lang="en-US" dirty="0" smtClean="0">
                <a:solidFill>
                  <a:schemeClr val="tx1"/>
                </a:solidFill>
              </a:rPr>
              <a:t> due </a:t>
            </a:r>
            <a:r>
              <a:rPr lang="en-US" dirty="0" err="1" smtClean="0">
                <a:solidFill>
                  <a:schemeClr val="tx1"/>
                </a:solidFill>
              </a:rPr>
              <a:t>blocchi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codice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vuoi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inserire</a:t>
            </a:r>
            <a:r>
              <a:rPr lang="en-US" dirty="0" smtClean="0">
                <a:solidFill>
                  <a:schemeClr val="tx1"/>
                </a:solidFill>
              </a:rPr>
              <a:t> in un </a:t>
            </a:r>
            <a:r>
              <a:rPr lang="en-US" dirty="0" err="1" smtClean="0">
                <a:solidFill>
                  <a:schemeClr val="tx1"/>
                </a:solidFill>
              </a:rPr>
              <a:t>blocco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personalizzato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5" y="4197826"/>
            <a:ext cx="5087989" cy="1783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03919" y="4351302"/>
            <a:ext cx="3997305" cy="14118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1536" y="1639684"/>
            <a:ext cx="43542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omanda</a:t>
            </a:r>
            <a:r>
              <a:rPr lang="en-US" dirty="0" smtClean="0">
                <a:solidFill>
                  <a:srgbClr val="00B050"/>
                </a:solidFill>
              </a:rPr>
              <a:t>: quale </a:t>
            </a:r>
            <a:r>
              <a:rPr lang="en-US" dirty="0" err="1" smtClean="0">
                <a:solidFill>
                  <a:srgbClr val="00B050"/>
                </a:solidFill>
              </a:rPr>
              <a:t>dovrebbero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essere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gli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ingressi</a:t>
            </a:r>
            <a:r>
              <a:rPr lang="en-US" dirty="0" smtClean="0">
                <a:solidFill>
                  <a:srgbClr val="00B050"/>
                </a:solidFill>
              </a:rPr>
              <a:t> (inputs) e le </a:t>
            </a:r>
            <a:r>
              <a:rPr lang="en-US" dirty="0" err="1" smtClean="0">
                <a:solidFill>
                  <a:srgbClr val="00B050"/>
                </a:solidFill>
              </a:rPr>
              <a:t>uscite</a:t>
            </a:r>
            <a:r>
              <a:rPr lang="en-US" dirty="0" smtClean="0">
                <a:solidFill>
                  <a:srgbClr val="00B050"/>
                </a:solidFill>
              </a:rPr>
              <a:t>(output) per </a:t>
            </a:r>
            <a:r>
              <a:rPr lang="en-US" dirty="0" err="1" smtClean="0">
                <a:solidFill>
                  <a:srgbClr val="00B050"/>
                </a:solidFill>
              </a:rPr>
              <a:t>il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blocco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personalizzato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 err="1" smtClean="0">
                <a:solidFill>
                  <a:srgbClr val="FF0000"/>
                </a:solidFill>
              </a:rPr>
              <a:t>isposta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gli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ingressi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sono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potenza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rotazione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L’uscita</a:t>
            </a:r>
            <a:r>
              <a:rPr lang="en-US" dirty="0" smtClean="0">
                <a:solidFill>
                  <a:srgbClr val="FF0000"/>
                </a:solidFill>
              </a:rPr>
              <a:t> è la </a:t>
            </a:r>
            <a:r>
              <a:rPr lang="en-US" dirty="0" err="1" smtClean="0">
                <a:solidFill>
                  <a:srgbClr val="FF0000"/>
                </a:solidFill>
              </a:rPr>
              <a:t>distanza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misurata</a:t>
            </a:r>
            <a:r>
              <a:rPr lang="en-US" dirty="0" smtClean="0">
                <a:solidFill>
                  <a:srgbClr val="FF0000"/>
                </a:solidFill>
              </a:rPr>
              <a:t> dal </a:t>
            </a:r>
            <a:r>
              <a:rPr lang="en-US" dirty="0" err="1" smtClean="0">
                <a:solidFill>
                  <a:srgbClr val="FF0000"/>
                </a:solidFill>
              </a:rPr>
              <a:t>sensore</a:t>
            </a:r>
            <a:r>
              <a:rPr lang="en-US" dirty="0" smtClean="0">
                <a:solidFill>
                  <a:srgbClr val="FF0000"/>
                </a:solidFill>
              </a:rPr>
              <a:t> ad </a:t>
            </a:r>
            <a:r>
              <a:rPr lang="en-US" dirty="0" err="1" smtClean="0">
                <a:solidFill>
                  <a:srgbClr val="FF0000"/>
                </a:solidFill>
              </a:rPr>
              <a:t>ultrasuoni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456051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2</a:t>
            </a:r>
            <a:r>
              <a:rPr lang="en-US" dirty="0"/>
              <a:t>: </a:t>
            </a:r>
            <a:r>
              <a:rPr lang="en-US" dirty="0" err="1" smtClean="0"/>
              <a:t>lanciare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generatore</a:t>
            </a:r>
            <a:r>
              <a:rPr lang="en-US" dirty="0" smtClean="0"/>
              <a:t> del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99471" y="1560497"/>
            <a:ext cx="3231016" cy="1912177"/>
            <a:chOff x="180892" y="1764946"/>
            <a:chExt cx="3348996" cy="2211436"/>
          </a:xfrm>
        </p:grpSpPr>
        <p:pic>
          <p:nvPicPr>
            <p:cNvPr id="6" name="Picture 5" descr="Screen Shot 2014-08-08 at 7.12.4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70" y="1764946"/>
              <a:ext cx="3332218" cy="221143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80892" y="1895912"/>
              <a:ext cx="1295570" cy="2080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9714" y="1895912"/>
              <a:ext cx="470174" cy="1744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2248" y="3448624"/>
              <a:ext cx="1787466" cy="200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0554" y="1788876"/>
            <a:ext cx="30263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A: </a:t>
            </a:r>
            <a:r>
              <a:rPr lang="en-US" dirty="0" err="1" smtClean="0">
                <a:solidFill>
                  <a:srgbClr val="00B050"/>
                </a:solidFill>
              </a:rPr>
              <a:t>vai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Strumenti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Generatore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del </a:t>
            </a:r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blocco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personalizzato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– </a:t>
            </a:r>
            <a:r>
              <a:rPr lang="en-US" dirty="0" smtClean="0">
                <a:solidFill>
                  <a:srgbClr val="00B050"/>
                </a:solidFill>
              </a:rPr>
              <a:t>se </a:t>
            </a:r>
            <a:r>
              <a:rPr lang="en-US" dirty="0" err="1" smtClean="0">
                <a:solidFill>
                  <a:srgbClr val="00B050"/>
                </a:solidFill>
              </a:rPr>
              <a:t>incontri</a:t>
            </a:r>
            <a:r>
              <a:rPr lang="en-US" dirty="0" smtClean="0">
                <a:solidFill>
                  <a:srgbClr val="00B050"/>
                </a:solidFill>
              </a:rPr>
              <a:t> un </a:t>
            </a:r>
            <a:r>
              <a:rPr lang="en-US" dirty="0" err="1" smtClean="0">
                <a:solidFill>
                  <a:srgbClr val="00B050"/>
                </a:solidFill>
              </a:rPr>
              <a:t>errore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guarda</a:t>
            </a:r>
            <a:r>
              <a:rPr lang="en-US" dirty="0" smtClean="0">
                <a:solidFill>
                  <a:srgbClr val="00B050"/>
                </a:solidFill>
              </a:rPr>
              <a:t> la </a:t>
            </a:r>
            <a:r>
              <a:rPr lang="en-US" dirty="0" err="1" smtClean="0">
                <a:solidFill>
                  <a:srgbClr val="00B050"/>
                </a:solidFill>
              </a:rPr>
              <a:t>prossima</a:t>
            </a:r>
            <a:r>
              <a:rPr lang="en-US" dirty="0" smtClean="0">
                <a:solidFill>
                  <a:srgbClr val="00B050"/>
                </a:solidFill>
              </a:rPr>
              <a:t> slide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B: </a:t>
            </a:r>
            <a:r>
              <a:rPr lang="en-US" dirty="0" err="1" smtClean="0">
                <a:solidFill>
                  <a:srgbClr val="7030A0"/>
                </a:solidFill>
              </a:rPr>
              <a:t>scegli</a:t>
            </a:r>
            <a:r>
              <a:rPr lang="en-US" dirty="0" smtClean="0">
                <a:solidFill>
                  <a:srgbClr val="7030A0"/>
                </a:solidFill>
              </a:rPr>
              <a:t> un </a:t>
            </a:r>
            <a:r>
              <a:rPr lang="en-US" dirty="0" err="1" smtClean="0">
                <a:solidFill>
                  <a:srgbClr val="7030A0"/>
                </a:solidFill>
              </a:rPr>
              <a:t>nome</a:t>
            </a:r>
            <a:r>
              <a:rPr lang="en-US" dirty="0" smtClean="0">
                <a:solidFill>
                  <a:srgbClr val="7030A0"/>
                </a:solidFill>
              </a:rPr>
              <a:t> per </a:t>
            </a:r>
            <a:r>
              <a:rPr lang="en-US" dirty="0" err="1" smtClean="0">
                <a:solidFill>
                  <a:srgbClr val="7030A0"/>
                </a:solidFill>
              </a:rPr>
              <a:t>il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blocco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personalizzato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C. </a:t>
            </a:r>
            <a:r>
              <a:rPr lang="en-US" dirty="0" err="1" smtClean="0">
                <a:solidFill>
                  <a:srgbClr val="00B0F0"/>
                </a:solidFill>
              </a:rPr>
              <a:t>aggiungi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una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descrizione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D. </a:t>
            </a:r>
            <a:r>
              <a:rPr lang="en-US" dirty="0" err="1" smtClean="0">
                <a:solidFill>
                  <a:srgbClr val="FFC000"/>
                </a:solidFill>
              </a:rPr>
              <a:t>seleziona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una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icona</a:t>
            </a:r>
            <a:r>
              <a:rPr lang="en-US" dirty="0" smtClean="0">
                <a:solidFill>
                  <a:srgbClr val="FFC000"/>
                </a:solidFill>
              </a:rPr>
              <a:t> per </a:t>
            </a:r>
            <a:r>
              <a:rPr lang="en-US" dirty="0" err="1" smtClean="0">
                <a:solidFill>
                  <a:srgbClr val="FFC000"/>
                </a:solidFill>
              </a:rPr>
              <a:t>l’intero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blocco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personalizzato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5266650" y="3409773"/>
            <a:ext cx="3115368" cy="27935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91773" y="4840096"/>
            <a:ext cx="2644108" cy="100667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1350" y="4505136"/>
            <a:ext cx="129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Move Rotations and output Ultrasonic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5822" y="1775759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113675" y="443644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27504" y="1482284"/>
            <a:ext cx="1549372" cy="58679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53669" y="4501036"/>
            <a:ext cx="942100" cy="1824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2276" t="29131" r="38679" b="60937"/>
          <a:stretch/>
        </p:blipFill>
        <p:spPr>
          <a:xfrm>
            <a:off x="3480994" y="4675011"/>
            <a:ext cx="1646467" cy="1393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flipH="1">
            <a:off x="8153045" y="446666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098910" y="515876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67897" y="4501036"/>
            <a:ext cx="1185147" cy="2638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6001" y="4981505"/>
            <a:ext cx="662974" cy="5753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Comuni</a:t>
            </a:r>
            <a:r>
              <a:rPr lang="en-US" dirty="0" smtClean="0"/>
              <a:t> </a:t>
            </a:r>
            <a:r>
              <a:rPr lang="en-US" dirty="0" err="1" smtClean="0"/>
              <a:t>messaggi</a:t>
            </a:r>
            <a:r>
              <a:rPr lang="en-US" dirty="0" smtClean="0"/>
              <a:t> di </a:t>
            </a:r>
            <a:r>
              <a:rPr lang="en-US" dirty="0" err="1" smtClean="0"/>
              <a:t>errore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47759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ERRORE </a:t>
            </a:r>
            <a:r>
              <a:rPr lang="en-US" dirty="0">
                <a:solidFill>
                  <a:srgbClr val="FF0000"/>
                </a:solidFill>
              </a:rPr>
              <a:t>1: </a:t>
            </a:r>
            <a:r>
              <a:rPr lang="it-IT" dirty="0">
                <a:solidFill>
                  <a:srgbClr val="FF0000"/>
                </a:solidFill>
              </a:rPr>
              <a:t>È necessario </a:t>
            </a:r>
            <a:r>
              <a:rPr lang="it-IT" dirty="0" smtClean="0">
                <a:solidFill>
                  <a:srgbClr val="FF0000"/>
                </a:solidFill>
              </a:rPr>
              <a:t>aver selezionato qualcosa </a:t>
            </a:r>
            <a:r>
              <a:rPr lang="en-US" dirty="0" smtClean="0">
                <a:solidFill>
                  <a:srgbClr val="FF0000"/>
                </a:solidFill>
              </a:rPr>
              <a:t>per </a:t>
            </a:r>
            <a:r>
              <a:rPr lang="en-US" dirty="0" err="1" smtClean="0">
                <a:solidFill>
                  <a:srgbClr val="FF0000"/>
                </a:solidFill>
              </a:rPr>
              <a:t>creare</a:t>
            </a:r>
            <a:r>
              <a:rPr lang="en-US" dirty="0" smtClean="0">
                <a:solidFill>
                  <a:srgbClr val="FF0000"/>
                </a:solidFill>
              </a:rPr>
              <a:t> un </a:t>
            </a:r>
            <a:r>
              <a:rPr lang="en-US" dirty="0" err="1" smtClean="0">
                <a:solidFill>
                  <a:srgbClr val="FF0000"/>
                </a:solidFill>
              </a:rPr>
              <a:t>blocco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personalizzato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SOLUZIONE: </a:t>
            </a:r>
            <a:r>
              <a:rPr lang="en-US" dirty="0" err="1" smtClean="0"/>
              <a:t>bisogna</a:t>
            </a:r>
            <a:r>
              <a:rPr lang="en-US" dirty="0" smtClean="0"/>
              <a:t> </a:t>
            </a:r>
            <a:r>
              <a:rPr lang="en-US" dirty="0" err="1" smtClean="0"/>
              <a:t>selezionare</a:t>
            </a:r>
            <a:r>
              <a:rPr lang="en-US" dirty="0" smtClean="0"/>
              <a:t> </a:t>
            </a:r>
            <a:r>
              <a:rPr lang="en-US" dirty="0" err="1" smtClean="0"/>
              <a:t>tutti</a:t>
            </a:r>
            <a:r>
              <a:rPr lang="en-US" dirty="0" smtClean="0"/>
              <a:t> </a:t>
            </a:r>
            <a:r>
              <a:rPr lang="en-US" dirty="0" err="1" smtClean="0"/>
              <a:t>blocchi</a:t>
            </a:r>
            <a:r>
              <a:rPr lang="en-US" dirty="0" smtClean="0"/>
              <a:t> prima di </a:t>
            </a:r>
            <a:r>
              <a:rPr lang="en-US" dirty="0" err="1" smtClean="0"/>
              <a:t>andare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generatore</a:t>
            </a:r>
            <a:r>
              <a:rPr lang="en-US" dirty="0" smtClean="0"/>
              <a:t> del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personalizzato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ERRORE </a:t>
            </a:r>
            <a:r>
              <a:rPr lang="en-US" dirty="0">
                <a:solidFill>
                  <a:srgbClr val="FF0000"/>
                </a:solidFill>
              </a:rPr>
              <a:t>2: </a:t>
            </a:r>
            <a:r>
              <a:rPr lang="en-US" dirty="0" smtClean="0">
                <a:solidFill>
                  <a:srgbClr val="FF0000"/>
                </a:solidFill>
              </a:rPr>
              <a:t>i </a:t>
            </a:r>
            <a:r>
              <a:rPr lang="en-US" dirty="0" err="1" smtClean="0">
                <a:solidFill>
                  <a:srgbClr val="FF0000"/>
                </a:solidFill>
              </a:rPr>
              <a:t>blocchi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partenza</a:t>
            </a:r>
            <a:r>
              <a:rPr lang="en-US" dirty="0" smtClean="0">
                <a:solidFill>
                  <a:srgbClr val="FF0000"/>
                </a:solidFill>
              </a:rPr>
              <a:t> (Start) non </a:t>
            </a:r>
            <a:r>
              <a:rPr lang="en-US" dirty="0" err="1" smtClean="0">
                <a:solidFill>
                  <a:srgbClr val="FF0000"/>
                </a:solidFill>
              </a:rPr>
              <a:t>sono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permessi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quando</a:t>
            </a:r>
            <a:r>
              <a:rPr lang="en-US" dirty="0" smtClean="0">
                <a:solidFill>
                  <a:srgbClr val="FF0000"/>
                </a:solidFill>
              </a:rPr>
              <a:t> create un </a:t>
            </a:r>
            <a:r>
              <a:rPr lang="en-US" dirty="0" err="1" smtClean="0">
                <a:solidFill>
                  <a:srgbClr val="FF0000"/>
                </a:solidFill>
              </a:rPr>
              <a:t>blocco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personalizzato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Rimuovete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tutti</a:t>
            </a:r>
            <a:r>
              <a:rPr lang="en-US" dirty="0" smtClean="0">
                <a:solidFill>
                  <a:srgbClr val="FF0000"/>
                </a:solidFill>
              </a:rPr>
              <a:t> i </a:t>
            </a:r>
            <a:r>
              <a:rPr lang="en-US" dirty="0" err="1" smtClean="0">
                <a:solidFill>
                  <a:srgbClr val="FF0000"/>
                </a:solidFill>
              </a:rPr>
              <a:t>blocchi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partenza</a:t>
            </a:r>
            <a:r>
              <a:rPr lang="en-US" dirty="0">
                <a:solidFill>
                  <a:srgbClr val="FF0000"/>
                </a:solidFill>
              </a:rPr>
              <a:t> (Start) </a:t>
            </a:r>
            <a:r>
              <a:rPr lang="en-US" dirty="0" err="1" smtClean="0">
                <a:solidFill>
                  <a:srgbClr val="FF0000"/>
                </a:solidFill>
              </a:rPr>
              <a:t>dalla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vostra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selezione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riprovate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SOLUZIONE: </a:t>
            </a:r>
            <a:r>
              <a:rPr lang="en-US" dirty="0" err="1" smtClean="0"/>
              <a:t>deselezionate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di </a:t>
            </a:r>
            <a:r>
              <a:rPr lang="en-US" dirty="0" err="1" smtClean="0"/>
              <a:t>partenza</a:t>
            </a:r>
            <a:r>
              <a:rPr lang="en-US" dirty="0" smtClean="0"/>
              <a:t> (Start) prima di </a:t>
            </a:r>
            <a:r>
              <a:rPr lang="en-US" dirty="0" err="1" smtClean="0"/>
              <a:t>andare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/>
              <a:t>generatore</a:t>
            </a:r>
            <a:r>
              <a:rPr lang="en-US" dirty="0"/>
              <a:t> del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personalizzato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continuate</a:t>
            </a:r>
            <a:r>
              <a:rPr lang="en-US" dirty="0" smtClean="0"/>
              <a:t> ad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in </a:t>
            </a:r>
            <a:r>
              <a:rPr lang="en-US" dirty="0" err="1" smtClean="0"/>
              <a:t>queste</a:t>
            </a:r>
            <a:r>
              <a:rPr lang="en-US" dirty="0" smtClean="0"/>
              <a:t> </a:t>
            </a:r>
            <a:r>
              <a:rPr lang="en-US" dirty="0" err="1" smtClean="0"/>
              <a:t>situazioni</a:t>
            </a:r>
            <a:r>
              <a:rPr lang="en-US" dirty="0" smtClean="0"/>
              <a:t>, </a:t>
            </a:r>
            <a:r>
              <a:rPr lang="en-US" dirty="0" err="1" smtClean="0"/>
              <a:t>selezionate</a:t>
            </a:r>
            <a:r>
              <a:rPr lang="en-US" dirty="0" smtClean="0"/>
              <a:t> un </a:t>
            </a:r>
            <a:r>
              <a:rPr lang="en-US" dirty="0" err="1" smtClean="0"/>
              <a:t>singolo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e create un </a:t>
            </a:r>
            <a:r>
              <a:rPr lang="en-US" b="0" dirty="0" err="1" smtClean="0"/>
              <a:t>blocco</a:t>
            </a:r>
            <a:r>
              <a:rPr lang="en-US" b="0" dirty="0" smtClean="0"/>
              <a:t> </a:t>
            </a:r>
            <a:r>
              <a:rPr lang="en-US" b="0" dirty="0" err="1" smtClean="0"/>
              <a:t>personalizzato</a:t>
            </a:r>
            <a:r>
              <a:rPr lang="en-US" b="0" dirty="0" smtClean="0"/>
              <a:t> a </a:t>
            </a:r>
            <a:r>
              <a:rPr lang="en-US" b="0" dirty="0" err="1" smtClean="0"/>
              <a:t>partire</a:t>
            </a:r>
            <a:r>
              <a:rPr lang="en-US" b="0" dirty="0" smtClean="0"/>
              <a:t> da </a:t>
            </a:r>
            <a:r>
              <a:rPr lang="en-US" b="0" dirty="0" err="1" smtClean="0"/>
              <a:t>esso</a:t>
            </a:r>
            <a:r>
              <a:rPr lang="en-US" b="0" dirty="0" smtClean="0"/>
              <a:t>. </a:t>
            </a:r>
            <a:r>
              <a:rPr lang="en-US" b="0" dirty="0" err="1" smtClean="0"/>
              <a:t>Potrete</a:t>
            </a:r>
            <a:r>
              <a:rPr lang="en-US" b="0" dirty="0" smtClean="0"/>
              <a:t> </a:t>
            </a:r>
            <a:r>
              <a:rPr lang="en-US" b="0" dirty="0" err="1" smtClean="0"/>
              <a:t>aggiungere</a:t>
            </a:r>
            <a:r>
              <a:rPr lang="en-US" b="0" dirty="0" smtClean="0"/>
              <a:t> </a:t>
            </a:r>
            <a:r>
              <a:rPr lang="en-US" b="0" dirty="0" err="1" smtClean="0"/>
              <a:t>altri</a:t>
            </a:r>
            <a:r>
              <a:rPr lang="en-US" b="0" dirty="0" smtClean="0"/>
              <a:t> </a:t>
            </a:r>
            <a:r>
              <a:rPr lang="en-US" b="0" dirty="0" err="1" smtClean="0"/>
              <a:t>blocchi</a:t>
            </a:r>
            <a:r>
              <a:rPr lang="en-US" b="0" dirty="0" smtClean="0"/>
              <a:t> al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personalizzato</a:t>
            </a:r>
            <a:r>
              <a:rPr lang="en-US" dirty="0"/>
              <a:t> in </a:t>
            </a:r>
            <a:r>
              <a:rPr lang="en-US" b="0" dirty="0" err="1" smtClean="0"/>
              <a:t>qualunque</a:t>
            </a:r>
            <a:r>
              <a:rPr lang="en-US" b="0" dirty="0" smtClean="0"/>
              <a:t> </a:t>
            </a:r>
            <a:r>
              <a:rPr lang="en-US" b="0" dirty="0" err="1" smtClean="0"/>
              <a:t>momento</a:t>
            </a:r>
            <a:r>
              <a:rPr lang="en-US" b="0" dirty="0" smtClean="0"/>
              <a:t>. </a:t>
            </a:r>
            <a:r>
              <a:rPr lang="en-US" b="0" dirty="0" err="1" smtClean="0"/>
              <a:t>Tuttavia</a:t>
            </a:r>
            <a:r>
              <a:rPr lang="en-US" b="0" dirty="0" smtClean="0"/>
              <a:t>, non </a:t>
            </a:r>
            <a:r>
              <a:rPr lang="en-US" b="0" dirty="0" err="1" smtClean="0"/>
              <a:t>potrete</a:t>
            </a:r>
            <a:r>
              <a:rPr lang="en-US" b="0" dirty="0" smtClean="0"/>
              <a:t> </a:t>
            </a:r>
            <a:r>
              <a:rPr lang="en-US" b="0" dirty="0" err="1" smtClean="0"/>
              <a:t>cambiare</a:t>
            </a:r>
            <a:r>
              <a:rPr lang="en-US" b="0" dirty="0" smtClean="0"/>
              <a:t> </a:t>
            </a:r>
            <a:r>
              <a:rPr lang="en-US" b="0" dirty="0" err="1" smtClean="0"/>
              <a:t>gli</a:t>
            </a:r>
            <a:r>
              <a:rPr lang="en-US" b="0" dirty="0" smtClean="0"/>
              <a:t> </a:t>
            </a:r>
            <a:r>
              <a:rPr lang="en-US" b="0" dirty="0" err="1" smtClean="0"/>
              <a:t>ingressi</a:t>
            </a:r>
            <a:r>
              <a:rPr lang="en-US" b="0" dirty="0" smtClean="0"/>
              <a:t> e le </a:t>
            </a:r>
            <a:r>
              <a:rPr lang="en-US" b="0" dirty="0" err="1" smtClean="0"/>
              <a:t>uscite</a:t>
            </a:r>
            <a:r>
              <a:rPr lang="en-US" b="0" dirty="0" smtClean="0"/>
              <a:t> del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 smtClean="0"/>
              <a:t>personalizzato</a:t>
            </a:r>
            <a:r>
              <a:rPr lang="en-US" dirty="0" smtClean="0"/>
              <a:t>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averlo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 (Last Edit 7/06/2016)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8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8273</TotalTime>
  <Words>1287</Words>
  <Application>Microsoft Office PowerPoint</Application>
  <PresentationFormat>Presentazione su schermo (4:3)</PresentationFormat>
  <Paragraphs>181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19" baseType="lpstr">
      <vt:lpstr>Retrospect</vt:lpstr>
      <vt:lpstr>intermediatev2</vt:lpstr>
      <vt:lpstr>LEZIONI INTERMEDIE</vt:lpstr>
      <vt:lpstr>Obiettivi della lezione</vt:lpstr>
      <vt:lpstr>Cos’è un blocco personalizzato?</vt:lpstr>
      <vt:lpstr>Quando utilizzare un blocco personalizzato?</vt:lpstr>
      <vt:lpstr>Perché dovreste usarli?</vt:lpstr>
      <vt:lpstr>Cosa rende utile un blocco personalizzato</vt:lpstr>
      <vt:lpstr>Passo 1: selezionare i blocchi</vt:lpstr>
      <vt:lpstr>Passo 2: lanciare il generatore del blocco personalizzato</vt:lpstr>
      <vt:lpstr>Comuni messaggi di errore</vt:lpstr>
      <vt:lpstr>Passo 3: aggiungere ingressi e uscite</vt:lpstr>
      <vt:lpstr>Passo 4: settare il parametro per la potenza</vt:lpstr>
      <vt:lpstr>Passo 5: settare il parametro per la rotazione</vt:lpstr>
      <vt:lpstr>Passo 6: settare il parametro per ultrasuoni</vt:lpstr>
      <vt:lpstr>Passo 7: settare il parametro per le icone</vt:lpstr>
      <vt:lpstr>Passo 8: aggiungere dati collegati</vt:lpstr>
      <vt:lpstr>Dove si troverà il blocco personalizzato che ho fatto?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GIUCO</cp:lastModifiedBy>
  <cp:revision>91</cp:revision>
  <dcterms:created xsi:type="dcterms:W3CDTF">2014-08-07T02:19:13Z</dcterms:created>
  <dcterms:modified xsi:type="dcterms:W3CDTF">2018-04-15T20:58:28Z</dcterms:modified>
</cp:coreProperties>
</file>