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1" r:id="rId4"/>
    <p:sldId id="279" r:id="rId5"/>
    <p:sldId id="283" r:id="rId6"/>
    <p:sldId id="280" r:id="rId7"/>
    <p:sldId id="28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>
        <p:scale>
          <a:sx n="94" d="100"/>
          <a:sy n="94" d="100"/>
        </p:scale>
        <p:origin x="-68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1890-25CA-46F5-9F8C-9E79EBF4CE1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806-5D5F-4AFE-8E3A-30EC8BB4272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E37-E2BD-4CAE-B237-1EEED0ABFF1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3E21-E101-4D73-B43E-E88E406318A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2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B8B2-FE24-4934-A1D5-B0D2E5301B1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3C2F-EC1C-46CA-BECB-CFF1C49CD76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7A6B-EFF2-41DA-9389-1DD4326B2EE4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7B4E-6008-4AC3-AE01-C0CC6493FE44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C136-C7FF-499B-A164-2D4C94D5780B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E4C-AF6A-44DC-9C1E-0CB7A12851C7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4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922F30-34E0-4C39-BC01-021BBB3779F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82AE-8167-4DFE-A047-E1FF61796F2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6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45A1-9DE0-45DA-AF74-AA448812466E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FE3-4A62-49E7-8F43-F6D0D08BEE1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D17F-FAD0-4E89-B98C-767A4628FD6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C3B8-CCBA-411E-9DB3-AACF68D92F7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0BA-9AAD-4420-BFD9-12D0784F3BD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BF42-B0A3-48A3-84D3-002A163D006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C439-D066-4536-BF0E-4339595C20C0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7BDB-31CB-4154-A354-1D8431D151E9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72863B-BF54-4663-891A-0C7919FC7BC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FF-D9A2-48EA-A9B8-AB69C391D27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A80F6-584C-43EF-BD30-4D3CC47ECCD6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00F0B2-6DC6-40C8-A51B-F3D7D06C3737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8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CALIBRARE IL SENSORE DI COLORE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perché</a:t>
            </a:r>
            <a:r>
              <a:rPr lang="en-US" dirty="0" smtClean="0"/>
              <a:t>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cos’è</a:t>
            </a:r>
            <a:r>
              <a:rPr lang="en-US" dirty="0" smtClean="0"/>
              <a:t> la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Perché</a:t>
            </a:r>
            <a:r>
              <a:rPr lang="en-US" dirty="0" smtClean="0"/>
              <a:t> </a:t>
            </a:r>
            <a:r>
              <a:rPr lang="en-US" dirty="0" err="1" smtClean="0"/>
              <a:t>calibrare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EV3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“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luce</a:t>
            </a:r>
            <a:r>
              <a:rPr lang="en-US" dirty="0" smtClean="0"/>
              <a:t>”  (Light Sensor) (per </a:t>
            </a:r>
            <a:r>
              <a:rPr lang="en-US" dirty="0" err="1" smtClean="0"/>
              <a:t>esempio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luce</a:t>
            </a:r>
            <a:r>
              <a:rPr lang="en-US" dirty="0" smtClean="0"/>
              <a:t> </a:t>
            </a:r>
            <a:r>
              <a:rPr lang="en-US" dirty="0" err="1" smtClean="0"/>
              <a:t>riflessa</a:t>
            </a:r>
            <a:r>
              <a:rPr lang="en-US" dirty="0" smtClean="0"/>
              <a:t>), </a:t>
            </a:r>
            <a:r>
              <a:rPr lang="en-US" dirty="0" err="1" smtClean="0"/>
              <a:t>dovreste</a:t>
            </a:r>
            <a:r>
              <a:rPr lang="en-US" dirty="0" smtClean="0"/>
              <a:t> </a:t>
            </a:r>
            <a:r>
              <a:rPr lang="en-US" dirty="0" err="1" smtClean="0"/>
              <a:t>calibrarlo</a:t>
            </a:r>
            <a:r>
              <a:rPr lang="en-US" dirty="0" smtClean="0"/>
              <a:t>. Non è </a:t>
            </a:r>
            <a:r>
              <a:rPr lang="en-US" dirty="0" err="1" smtClean="0"/>
              <a:t>necessario</a:t>
            </a:r>
            <a:r>
              <a:rPr lang="en-US" dirty="0" smtClean="0"/>
              <a:t> per la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(Color </a:t>
            </a:r>
            <a:r>
              <a:rPr lang="en-US" dirty="0"/>
              <a:t>Mode)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impari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è </a:t>
            </a:r>
            <a:r>
              <a:rPr lang="en-US" dirty="0" err="1" smtClean="0"/>
              <a:t>bianco</a:t>
            </a:r>
            <a:r>
              <a:rPr lang="en-US" dirty="0" smtClean="0"/>
              <a:t> e </a:t>
            </a:r>
            <a:r>
              <a:rPr lang="en-US" dirty="0" err="1" smtClean="0"/>
              <a:t>cosa</a:t>
            </a:r>
            <a:r>
              <a:rPr lang="en-US" dirty="0" smtClean="0"/>
              <a:t> è </a:t>
            </a:r>
            <a:r>
              <a:rPr lang="en-US" dirty="0" err="1" smtClean="0"/>
              <a:t>nero</a:t>
            </a:r>
            <a:endParaRPr lang="en-US" dirty="0" smtClean="0"/>
          </a:p>
          <a:p>
            <a:pPr lvl="1"/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bianco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letto</a:t>
            </a:r>
            <a:r>
              <a:rPr lang="en-US" dirty="0" smtClean="0"/>
              <a:t> con un </a:t>
            </a:r>
            <a:r>
              <a:rPr lang="en-US" dirty="0" err="1" smtClean="0"/>
              <a:t>valore</a:t>
            </a:r>
            <a:r>
              <a:rPr lang="en-US" dirty="0" smtClean="0"/>
              <a:t> di 100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nero</a:t>
            </a:r>
            <a:r>
              <a:rPr lang="en-US" dirty="0" smtClean="0"/>
              <a:t> col </a:t>
            </a:r>
            <a:r>
              <a:rPr lang="en-US" dirty="0" err="1" smtClean="0"/>
              <a:t>valore</a:t>
            </a:r>
            <a:r>
              <a:rPr lang="en-US" dirty="0" smtClean="0"/>
              <a:t> di zero </a:t>
            </a:r>
          </a:p>
          <a:p>
            <a:r>
              <a:rPr lang="en-US" dirty="0" err="1" smtClean="0"/>
              <a:t>Eseguite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luce</a:t>
            </a:r>
            <a:r>
              <a:rPr lang="en-US" dirty="0" smtClean="0"/>
              <a:t> </a:t>
            </a:r>
            <a:r>
              <a:rPr lang="en-US" dirty="0" err="1" smtClean="0"/>
              <a:t>cambiano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avete</a:t>
            </a:r>
            <a:r>
              <a:rPr lang="en-US" dirty="0" smtClean="0"/>
              <a:t> due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applicata</a:t>
            </a:r>
            <a:r>
              <a:rPr lang="en-US" dirty="0" smtClean="0"/>
              <a:t> la </a:t>
            </a:r>
            <a:r>
              <a:rPr lang="en-US" dirty="0" err="1" smtClean="0"/>
              <a:t>stessa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r>
              <a:rPr lang="en-US" dirty="0" smtClean="0"/>
              <a:t> ad </a:t>
            </a:r>
            <a:r>
              <a:rPr lang="en-US" dirty="0" err="1" smtClean="0"/>
              <a:t>entrambi</a:t>
            </a:r>
            <a:r>
              <a:rPr lang="en-US" dirty="0" smtClean="0"/>
              <a:t>. Non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fare un </a:t>
            </a:r>
            <a:r>
              <a:rPr lang="en-US" dirty="0" err="1" smtClean="0"/>
              <a:t>differente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per </a:t>
            </a:r>
            <a:r>
              <a:rPr lang="en-US" dirty="0" err="1" smtClean="0"/>
              <a:t>ciascun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.  </a:t>
            </a:r>
            <a:r>
              <a:rPr lang="en-US" dirty="0" err="1" smtClean="0"/>
              <a:t>Realizzatelo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/>
              <a:t> </a:t>
            </a:r>
            <a:r>
              <a:rPr lang="en-US" dirty="0" err="1" smtClean="0"/>
              <a:t>applicate</a:t>
            </a:r>
            <a:r>
              <a:rPr lang="en-US" dirty="0" smtClean="0"/>
              <a:t> i </a:t>
            </a:r>
            <a:r>
              <a:rPr lang="en-US" dirty="0" err="1" smtClean="0"/>
              <a:t>valori</a:t>
            </a:r>
            <a:r>
              <a:rPr lang="en-US" dirty="0" smtClean="0"/>
              <a:t> ad </a:t>
            </a:r>
            <a:r>
              <a:rPr lang="en-US" dirty="0" err="1" smtClean="0"/>
              <a:t>entrambi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r>
              <a:rPr lang="en-US" dirty="0" smtClean="0"/>
              <a:t> molto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di </a:t>
            </a:r>
            <a:r>
              <a:rPr lang="en-US" dirty="0" err="1" smtClean="0"/>
              <a:t>loro</a:t>
            </a:r>
            <a:r>
              <a:rPr lang="en-US" dirty="0" smtClean="0"/>
              <a:t>, </a:t>
            </a:r>
            <a:r>
              <a:rPr lang="en-US" dirty="0" err="1" smtClean="0"/>
              <a:t>avrete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Passi</a:t>
            </a:r>
            <a:r>
              <a:rPr lang="en-US" dirty="0" smtClean="0"/>
              <a:t>/</a:t>
            </a:r>
            <a:r>
              <a:rPr lang="en-US" dirty="0" err="1" smtClean="0"/>
              <a:t>Pseudocodice</a:t>
            </a:r>
            <a:r>
              <a:rPr lang="en-US" dirty="0" smtClean="0"/>
              <a:t> per la </a:t>
            </a:r>
            <a:r>
              <a:rPr lang="en-US" dirty="0" err="1" smtClean="0"/>
              <a:t>calibrazione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: </a:t>
            </a:r>
            <a:r>
              <a:rPr lang="en-US" dirty="0" err="1" smtClean="0"/>
              <a:t>scrive</a:t>
            </a:r>
            <a:r>
              <a:rPr lang="en-US" dirty="0" err="1"/>
              <a:t>t</a:t>
            </a:r>
            <a:r>
              <a:rPr lang="en-US" dirty="0" err="1" smtClean="0"/>
              <a:t>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calibrerà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 smtClean="0"/>
              <a:t>vostro</a:t>
            </a:r>
            <a:r>
              <a:rPr lang="en-US" dirty="0" smtClean="0"/>
              <a:t> EV3per </a:t>
            </a:r>
            <a:r>
              <a:rPr lang="en-US" dirty="0" err="1" smtClean="0"/>
              <a:t>nero</a:t>
            </a:r>
            <a:r>
              <a:rPr lang="en-US" dirty="0" smtClean="0"/>
              <a:t> e </a:t>
            </a:r>
            <a:r>
              <a:rPr lang="en-US" dirty="0" err="1" smtClean="0"/>
              <a:t>bianco</a:t>
            </a:r>
            <a:endParaRPr lang="en-US" dirty="0"/>
          </a:p>
          <a:p>
            <a:r>
              <a:rPr lang="en-US" dirty="0" err="1" smtClean="0"/>
              <a:t>Pseudocodice</a:t>
            </a:r>
            <a:r>
              <a:rPr lang="en-US" dirty="0"/>
              <a:t>:</a:t>
            </a:r>
          </a:p>
          <a:p>
            <a:r>
              <a:rPr lang="en-US" dirty="0" err="1" smtClean="0"/>
              <a:t>Risettare</a:t>
            </a:r>
            <a:r>
              <a:rPr lang="en-US" dirty="0" smtClean="0"/>
              <a:t> i </a:t>
            </a:r>
            <a:r>
              <a:rPr lang="en-US" dirty="0" err="1" smtClean="0"/>
              <a:t>valori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esistenti</a:t>
            </a:r>
            <a:endParaRPr lang="en-US" dirty="0"/>
          </a:p>
          <a:p>
            <a:r>
              <a:rPr lang="en-US" dirty="0" smtClean="0"/>
              <a:t>Far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display </a:t>
            </a:r>
            <a:r>
              <a:rPr lang="en-US" dirty="0" err="1" smtClean="0"/>
              <a:t>all’utente</a:t>
            </a:r>
            <a:r>
              <a:rPr lang="en-US" dirty="0" smtClean="0"/>
              <a:t> la </a:t>
            </a:r>
            <a:r>
              <a:rPr lang="en-US" dirty="0" err="1" smtClean="0"/>
              <a:t>scritta</a:t>
            </a:r>
            <a:r>
              <a:rPr lang="en-US" dirty="0" smtClean="0"/>
              <a:t> “</a:t>
            </a:r>
            <a:r>
              <a:rPr lang="en-US" dirty="0" err="1" smtClean="0"/>
              <a:t>metti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nero</a:t>
            </a:r>
            <a:r>
              <a:rPr lang="en-US" dirty="0" smtClean="0"/>
              <a:t>” e </a:t>
            </a:r>
            <a:r>
              <a:rPr lang="en-US" dirty="0" err="1" smtClean="0"/>
              <a:t>premere</a:t>
            </a:r>
            <a:r>
              <a:rPr lang="en-US" dirty="0" smtClean="0"/>
              <a:t> ok</a:t>
            </a:r>
            <a:endParaRPr lang="en-US" dirty="0"/>
          </a:p>
          <a:p>
            <a:r>
              <a:rPr lang="en-US" dirty="0" err="1" smtClean="0"/>
              <a:t>Leggi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luce</a:t>
            </a:r>
            <a:r>
              <a:rPr lang="en-US" dirty="0"/>
              <a:t> (Light mode </a:t>
            </a:r>
            <a:r>
              <a:rPr lang="en-US" dirty="0" smtClean="0"/>
              <a:t>) e </a:t>
            </a:r>
            <a:r>
              <a:rPr lang="en-US" dirty="0" err="1" smtClean="0"/>
              <a:t>salvalo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endParaRPr lang="en-US" dirty="0"/>
          </a:p>
          <a:p>
            <a:r>
              <a:rPr lang="en-US" dirty="0" err="1" smtClean="0"/>
              <a:t>Ripeti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stessi</a:t>
            </a:r>
            <a:r>
              <a:rPr lang="en-US" dirty="0" smtClean="0"/>
              <a:t> </a:t>
            </a:r>
            <a:r>
              <a:rPr lang="en-US" dirty="0" err="1" smtClean="0"/>
              <a:t>passaggi</a:t>
            </a:r>
            <a:r>
              <a:rPr lang="en-US" dirty="0" smtClean="0"/>
              <a:t> per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bianco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 del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 </a:t>
            </a:r>
            <a:r>
              <a:rPr lang="en-US" dirty="0" err="1" smtClean="0"/>
              <a:t>eseguite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in alto, </a:t>
            </a:r>
            <a:r>
              <a:rPr lang="en-US" dirty="0" err="1" smtClean="0"/>
              <a:t>esso</a:t>
            </a:r>
            <a:r>
              <a:rPr lang="en-US" dirty="0" smtClean="0"/>
              <a:t> </a:t>
            </a:r>
            <a:r>
              <a:rPr lang="en-US" dirty="0" err="1" smtClean="0"/>
              <a:t>chiederà</a:t>
            </a:r>
            <a:r>
              <a:rPr lang="en-US" dirty="0" smtClean="0"/>
              <a:t> di </a:t>
            </a:r>
            <a:r>
              <a:rPr lang="en-US" dirty="0" err="1" smtClean="0"/>
              <a:t>piazzare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nera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plancia</a:t>
            </a:r>
            <a:r>
              <a:rPr lang="en-US" dirty="0" smtClean="0"/>
              <a:t> di </a:t>
            </a:r>
            <a:r>
              <a:rPr lang="en-US" dirty="0" err="1" smtClean="0"/>
              <a:t>esercitazione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premere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Dopo</a:t>
            </a:r>
            <a:r>
              <a:rPr lang="en-US" dirty="0" smtClean="0"/>
              <a:t> vi </a:t>
            </a:r>
            <a:r>
              <a:rPr lang="en-US" dirty="0" err="1" smtClean="0"/>
              <a:t>verrà</a:t>
            </a:r>
            <a:r>
              <a:rPr lang="en-US" dirty="0" smtClean="0"/>
              <a:t> </a:t>
            </a:r>
            <a:r>
              <a:rPr lang="en-US" dirty="0" err="1" smtClean="0"/>
              <a:t>chiesto</a:t>
            </a:r>
            <a:r>
              <a:rPr lang="en-US" dirty="0" smtClean="0"/>
              <a:t> di </a:t>
            </a:r>
            <a:r>
              <a:rPr lang="en-US" dirty="0" err="1" smtClean="0"/>
              <a:t>mettere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bianco</a:t>
            </a:r>
            <a:r>
              <a:rPr lang="en-US" dirty="0" smtClean="0"/>
              <a:t> e </a:t>
            </a:r>
            <a:r>
              <a:rPr lang="en-US" dirty="0" err="1" smtClean="0"/>
              <a:t>premere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" y="1471427"/>
            <a:ext cx="8747482" cy="270687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844799" y="1686616"/>
            <a:ext cx="5898931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Lo scopo di questo programma è di insegnare al robot cosa è bianco e cosa è nero.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Alla fine di questo programma, il sensore di colore (in modalità luce) dovrebbe assegnare il valore 100 al bianco più chiaro che legge ed il valore 0 al nero più scuro che legge.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Nota 1: in questo programma il sensore di colore è sulla porta 3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Nota 2: Se usate due sensori, i valori di calibrazione per un sensore verranno utilizzati anche per l’altro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03201" y="3498661"/>
            <a:ext cx="95504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Resetta i valori precedenti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270002" y="3498661"/>
            <a:ext cx="2285998" cy="71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Chiede all’utente di piazzare il sensore sul nero ed aspetta che venga premuto il tasto centrale del mattoncino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606800" y="3508821"/>
            <a:ext cx="125984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Assegna il valore zero alla lettura effettuata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019042" y="3511308"/>
            <a:ext cx="2285998" cy="71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Chiede all’utente di piazzare il sensore sul bianco ed aspetta che venga premuto il tasto centrale del mattoncino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357030" y="3527623"/>
            <a:ext cx="125984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Assegna il valore 100 alla lettura effettuata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è </a:t>
            </a:r>
            <a:r>
              <a:rPr lang="en-US" dirty="0" err="1" smtClean="0"/>
              <a:t>usato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luce</a:t>
            </a:r>
            <a:r>
              <a:rPr lang="en-US" dirty="0" smtClean="0"/>
              <a:t> </a:t>
            </a:r>
            <a:r>
              <a:rPr lang="en-US" dirty="0" err="1" smtClean="0"/>
              <a:t>riflessa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Se ho due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, ho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calibrarli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per </a:t>
            </a:r>
            <a:r>
              <a:rPr lang="en-US" dirty="0" err="1" smtClean="0"/>
              <a:t>uno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applica</a:t>
            </a:r>
            <a:r>
              <a:rPr lang="en-US" dirty="0" smtClean="0"/>
              <a:t> ad </a:t>
            </a:r>
            <a:r>
              <a:rPr lang="en-US" dirty="0" err="1" smtClean="0"/>
              <a:t>entrambi</a:t>
            </a:r>
            <a:r>
              <a:rPr lang="en-US" dirty="0" smtClean="0"/>
              <a:t> (o a </a:t>
            </a:r>
            <a:r>
              <a:rPr lang="en-US" dirty="0" err="1" smtClean="0"/>
              <a:t>tutti</a:t>
            </a:r>
            <a:r>
              <a:rPr lang="en-US" dirty="0" smtClean="0"/>
              <a:t>) i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collegato</a:t>
            </a:r>
            <a:r>
              <a:rPr lang="en-US" dirty="0" smtClean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mattoncino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Cosa</a:t>
            </a:r>
            <a:r>
              <a:rPr lang="en-US" dirty="0" smtClean="0"/>
              <a:t> fate </a:t>
            </a:r>
            <a:r>
              <a:rPr lang="en-US" dirty="0" err="1" smtClean="0"/>
              <a:t>quando</a:t>
            </a:r>
            <a:r>
              <a:rPr lang="en-US" dirty="0" smtClean="0"/>
              <a:t> calibrate?</a:t>
            </a:r>
            <a:endParaRPr lang="en-US" dirty="0"/>
          </a:p>
          <a:p>
            <a:pPr lvl="1"/>
            <a:r>
              <a:rPr lang="en-US" dirty="0" smtClean="0"/>
              <a:t>State </a:t>
            </a:r>
            <a:r>
              <a:rPr lang="en-US" dirty="0" err="1" smtClean="0"/>
              <a:t>insegnando</a:t>
            </a:r>
            <a:r>
              <a:rPr lang="en-US" dirty="0" smtClean="0"/>
              <a:t> al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vuol</a:t>
            </a:r>
            <a:r>
              <a:rPr lang="en-US" dirty="0" smtClean="0"/>
              <a:t> dire “</a:t>
            </a:r>
            <a:r>
              <a:rPr lang="en-US" dirty="0" err="1" smtClean="0"/>
              <a:t>nero</a:t>
            </a:r>
            <a:r>
              <a:rPr lang="en-US" dirty="0" smtClean="0"/>
              <a:t>” o “</a:t>
            </a:r>
            <a:r>
              <a:rPr lang="en-US" dirty="0" err="1" smtClean="0"/>
              <a:t>bianco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 smtClean="0"/>
              <a:t>Dovreste</a:t>
            </a:r>
            <a:r>
              <a:rPr lang="en-US" dirty="0" smtClean="0"/>
              <a:t> </a:t>
            </a:r>
            <a:r>
              <a:rPr lang="en-US" dirty="0" err="1" smtClean="0"/>
              <a:t>calibrare</a:t>
            </a:r>
            <a:r>
              <a:rPr lang="en-US" dirty="0" smtClean="0"/>
              <a:t>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colori</a:t>
            </a:r>
            <a:r>
              <a:rPr lang="en-US" dirty="0" smtClean="0"/>
              <a:t> (per </a:t>
            </a:r>
            <a:r>
              <a:rPr lang="en-US" dirty="0" err="1" smtClean="0"/>
              <a:t>esempio</a:t>
            </a:r>
            <a:r>
              <a:rPr lang="en-US" dirty="0" smtClean="0"/>
              <a:t>, </a:t>
            </a:r>
            <a:r>
              <a:rPr lang="en-US" dirty="0" err="1" smtClean="0"/>
              <a:t>verde</a:t>
            </a:r>
            <a:r>
              <a:rPr lang="en-US" dirty="0" smtClean="0"/>
              <a:t>) se </a:t>
            </a:r>
            <a:r>
              <a:rPr lang="en-US" dirty="0" err="1" smtClean="0"/>
              <a:t>volete</a:t>
            </a:r>
            <a:r>
              <a:rPr lang="en-US" dirty="0" smtClean="0"/>
              <a:t>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No, </a:t>
            </a:r>
            <a:r>
              <a:rPr lang="en-US" dirty="0" err="1" smtClean="0"/>
              <a:t>dovete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nero</a:t>
            </a:r>
            <a:r>
              <a:rPr lang="en-US" dirty="0" smtClean="0"/>
              <a:t> e </a:t>
            </a:r>
            <a:r>
              <a:rPr lang="en-US" dirty="0" err="1" smtClean="0"/>
              <a:t>bianco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/>
              <a:t>tutorial </a:t>
            </a:r>
            <a:r>
              <a:rPr lang="en-US" dirty="0" smtClean="0"/>
              <a:t>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trovare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72498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7490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652</Words>
  <Application>Microsoft Office PowerPoint</Application>
  <PresentationFormat>Presentazione su schermo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Retrospect</vt:lpstr>
      <vt:lpstr>intermediatev2</vt:lpstr>
      <vt:lpstr>LEZIONI INTERMEDIE</vt:lpstr>
      <vt:lpstr>Obiettivi della lezione</vt:lpstr>
      <vt:lpstr>Perché calibrare?</vt:lpstr>
      <vt:lpstr>Passi/Pseudocodice per la calibrazione</vt:lpstr>
      <vt:lpstr>Soluzione del programma sulla calibrazione</vt:lpstr>
      <vt:lpstr>Guida alla discussione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GIUCO</cp:lastModifiedBy>
  <cp:revision>24</cp:revision>
  <dcterms:created xsi:type="dcterms:W3CDTF">2014-10-28T21:59:38Z</dcterms:created>
  <dcterms:modified xsi:type="dcterms:W3CDTF">2018-04-17T16:31:26Z</dcterms:modified>
</cp:coreProperties>
</file>