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7" r:id="rId1"/>
  </p:sldMasterIdLst>
  <p:notesMasterIdLst>
    <p:notesMasterId r:id="rId14"/>
  </p:notesMasterIdLst>
  <p:handoutMasterIdLst>
    <p:handoutMasterId r:id="rId15"/>
  </p:handoutMasterIdLst>
  <p:sldIdLst>
    <p:sldId id="305" r:id="rId2"/>
    <p:sldId id="289" r:id="rId3"/>
    <p:sldId id="299" r:id="rId4"/>
    <p:sldId id="300" r:id="rId5"/>
    <p:sldId id="313" r:id="rId6"/>
    <p:sldId id="306" r:id="rId7"/>
    <p:sldId id="310" r:id="rId8"/>
    <p:sldId id="301" r:id="rId9"/>
    <p:sldId id="303" r:id="rId10"/>
    <p:sldId id="311" r:id="rId11"/>
    <p:sldId id="312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67" autoAdjust="0"/>
    <p:restoredTop sz="94613"/>
  </p:normalViewPr>
  <p:slideViewPr>
    <p:cSldViewPr snapToGrid="0" snapToObjects="1">
      <p:cViewPr>
        <p:scale>
          <a:sx n="95" d="100"/>
          <a:sy n="95" d="100"/>
        </p:scale>
        <p:origin x="-6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7EAD-7273-4299-8617-D779C1AF605D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866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3E30-CF98-40AB-85FC-7D6F46FB2295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9118-C02E-478F-9D5D-73E5D065F218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BA03-100A-42AF-9475-9776DE381481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E3E7-D87D-43BD-9CC6-072E370A1959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41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4C20-ED42-42FE-A4A0-B797DA2E0B60}" type="datetime1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1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45E3-1207-4586-9B73-272AEFFFE157}" type="datetime1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1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84D3-3B6B-4944-9628-01AD656A06EC}" type="datetime1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4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96C8-7A9E-4396-952A-D9B8CD8B20E5}" type="datetime1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9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10AC78C-C58D-4293-8F48-B6FF939DD0A5}" type="datetime1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0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FF01-442B-4E22-BB88-A6A75B3591A0}" type="datetime1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3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45D745-A5D0-46AA-AB5B-73F831CB1B75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66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f"/><Relationship Id="rId13" Type="http://schemas.openxmlformats.org/officeDocument/2006/relationships/image" Target="../media/image16.tiff"/><Relationship Id="rId3" Type="http://schemas.openxmlformats.org/officeDocument/2006/relationships/image" Target="../media/image6.tiff"/><Relationship Id="rId7" Type="http://schemas.openxmlformats.org/officeDocument/2006/relationships/image" Target="../media/image10.tiff"/><Relationship Id="rId12" Type="http://schemas.openxmlformats.org/officeDocument/2006/relationships/image" Target="../media/image15.tiff"/><Relationship Id="rId2" Type="http://schemas.openxmlformats.org/officeDocument/2006/relationships/image" Target="../media/image5.tiff"/><Relationship Id="rId16" Type="http://schemas.openxmlformats.org/officeDocument/2006/relationships/image" Target="../media/image19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f"/><Relationship Id="rId11" Type="http://schemas.openxmlformats.org/officeDocument/2006/relationships/image" Target="../media/image14.tiff"/><Relationship Id="rId5" Type="http://schemas.openxmlformats.org/officeDocument/2006/relationships/image" Target="../media/image8.tiff"/><Relationship Id="rId15" Type="http://schemas.openxmlformats.org/officeDocument/2006/relationships/image" Target="../media/image18.tiff"/><Relationship Id="rId10" Type="http://schemas.openxmlformats.org/officeDocument/2006/relationships/image" Target="../media/image13.tiff"/><Relationship Id="rId4" Type="http://schemas.openxmlformats.org/officeDocument/2006/relationships/image" Target="../media/image7.tiff"/><Relationship Id="rId9" Type="http://schemas.openxmlformats.org/officeDocument/2006/relationships/image" Target="../media/image12.tiff"/><Relationship Id="rId14" Type="http://schemas.openxmlformats.org/officeDocument/2006/relationships/image" Target="../media/image17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LEZIONI INTERMEDIE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COLLEGAMENTO DI DATI (FILI DATI)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2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Collegamenti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complessi</a:t>
            </a:r>
            <a:r>
              <a:rPr lang="en-US" dirty="0" smtClean="0"/>
              <a:t>: Switch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385" y="1350993"/>
            <a:ext cx="3449660" cy="235776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29564" y="1524778"/>
            <a:ext cx="4213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 smtClean="0">
                <a:solidFill>
                  <a:schemeClr val="accent1"/>
                </a:solidFill>
              </a:rPr>
              <a:t>Se </a:t>
            </a:r>
            <a:r>
              <a:rPr lang="en-US" dirty="0" err="1" smtClean="0">
                <a:solidFill>
                  <a:schemeClr val="accent1"/>
                </a:solidFill>
              </a:rPr>
              <a:t>volete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collegare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dati</a:t>
            </a:r>
            <a:r>
              <a:rPr lang="en-US" dirty="0" smtClean="0">
                <a:solidFill>
                  <a:schemeClr val="accent1"/>
                </a:solidFill>
              </a:rPr>
              <a:t> al di </a:t>
            </a:r>
            <a:r>
              <a:rPr lang="en-US" dirty="0" err="1" smtClean="0">
                <a:solidFill>
                  <a:schemeClr val="accent1"/>
                </a:solidFill>
              </a:rPr>
              <a:t>fuori</a:t>
            </a:r>
            <a:r>
              <a:rPr lang="en-US" dirty="0" smtClean="0">
                <a:solidFill>
                  <a:schemeClr val="accent1"/>
                </a:solidFill>
              </a:rPr>
              <a:t> di </a:t>
            </a:r>
            <a:r>
              <a:rPr lang="en-US" dirty="0" err="1" smtClean="0">
                <a:solidFill>
                  <a:schemeClr val="accent1"/>
                </a:solidFill>
              </a:rPr>
              <a:t>uno</a:t>
            </a:r>
            <a:r>
              <a:rPr lang="en-US" dirty="0" smtClean="0">
                <a:solidFill>
                  <a:schemeClr val="accent1"/>
                </a:solidFill>
              </a:rPr>
              <a:t> switch, </a:t>
            </a:r>
            <a:r>
              <a:rPr lang="en-US" dirty="0" err="1" smtClean="0">
                <a:solidFill>
                  <a:schemeClr val="accent1"/>
                </a:solidFill>
              </a:rPr>
              <a:t>avete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bisogno</a:t>
            </a:r>
            <a:r>
              <a:rPr lang="en-US" dirty="0" smtClean="0">
                <a:solidFill>
                  <a:schemeClr val="accent1"/>
                </a:solidFill>
              </a:rPr>
              <a:t> di </a:t>
            </a:r>
            <a:r>
              <a:rPr lang="en-US" dirty="0" err="1" smtClean="0">
                <a:solidFill>
                  <a:schemeClr val="accent1"/>
                </a:solidFill>
              </a:rPr>
              <a:t>visualizzare</a:t>
            </a:r>
            <a:r>
              <a:rPr lang="en-US" dirty="0" smtClean="0">
                <a:solidFill>
                  <a:schemeClr val="accent1"/>
                </a:solidFill>
              </a:rPr>
              <a:t> lo switch </a:t>
            </a:r>
            <a:r>
              <a:rPr lang="en-US" dirty="0" err="1" smtClean="0">
                <a:solidFill>
                  <a:schemeClr val="accent1"/>
                </a:solidFill>
              </a:rPr>
              <a:t>nella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modalità</a:t>
            </a:r>
            <a:r>
              <a:rPr lang="en-US" dirty="0" smtClean="0">
                <a:solidFill>
                  <a:schemeClr val="accent1"/>
                </a:solidFill>
              </a:rPr>
              <a:t> a </a:t>
            </a:r>
            <a:r>
              <a:rPr lang="en-US" dirty="0" err="1" smtClean="0">
                <a:solidFill>
                  <a:schemeClr val="accent1"/>
                </a:solidFill>
              </a:rPr>
              <a:t>schede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60616" y="2186952"/>
            <a:ext cx="333487" cy="23666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579002" y="1932309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A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78" y="4366915"/>
            <a:ext cx="3094820" cy="165368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49" y="4463422"/>
            <a:ext cx="3411331" cy="1702865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1676969" y="4395148"/>
            <a:ext cx="333487" cy="236668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550827" y="4492749"/>
            <a:ext cx="333487" cy="236668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48417" y="4376126"/>
            <a:ext cx="335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86395" y="4457194"/>
            <a:ext cx="567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00373" y="5560985"/>
            <a:ext cx="370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9564" y="3108596"/>
            <a:ext cx="4213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B</a:t>
            </a:r>
            <a:r>
              <a:rPr lang="en-US" dirty="0">
                <a:solidFill>
                  <a:srgbClr val="00B050"/>
                </a:solidFill>
              </a:rPr>
              <a:t>. </a:t>
            </a:r>
            <a:r>
              <a:rPr lang="en-US" dirty="0" err="1" smtClean="0">
                <a:solidFill>
                  <a:srgbClr val="00B050"/>
                </a:solidFill>
              </a:rPr>
              <a:t>Una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volta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che</a:t>
            </a:r>
            <a:r>
              <a:rPr lang="en-US" dirty="0" smtClean="0">
                <a:solidFill>
                  <a:srgbClr val="00B050"/>
                </a:solidFill>
              </a:rPr>
              <a:t> lo switch è </a:t>
            </a:r>
            <a:r>
              <a:rPr lang="en-US" dirty="0" err="1" smtClean="0">
                <a:solidFill>
                  <a:srgbClr val="00B050"/>
                </a:solidFill>
              </a:rPr>
              <a:t>cambiato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nella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visualizzazione</a:t>
            </a:r>
            <a:r>
              <a:rPr lang="en-US" dirty="0" smtClean="0">
                <a:solidFill>
                  <a:srgbClr val="00B050"/>
                </a:solidFill>
              </a:rPr>
              <a:t> a </a:t>
            </a:r>
            <a:r>
              <a:rPr lang="en-US" dirty="0" err="1" smtClean="0">
                <a:solidFill>
                  <a:srgbClr val="00B050"/>
                </a:solidFill>
              </a:rPr>
              <a:t>schede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potete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trascinare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fuori</a:t>
            </a:r>
            <a:r>
              <a:rPr lang="en-US" dirty="0" smtClean="0">
                <a:solidFill>
                  <a:srgbClr val="00B050"/>
                </a:solidFill>
              </a:rPr>
              <a:t> i </a:t>
            </a:r>
            <a:r>
              <a:rPr lang="en-US" dirty="0" err="1" smtClean="0">
                <a:solidFill>
                  <a:srgbClr val="00B050"/>
                </a:solidFill>
              </a:rPr>
              <a:t>dati</a:t>
            </a:r>
            <a:r>
              <a:rPr lang="en-US" dirty="0" smtClean="0">
                <a:solidFill>
                  <a:srgbClr val="00B050"/>
                </a:solidFill>
              </a:rPr>
              <a:t> e </a:t>
            </a:r>
            <a:r>
              <a:rPr lang="en-US" dirty="0" err="1" smtClean="0">
                <a:solidFill>
                  <a:srgbClr val="00B050"/>
                </a:solidFill>
              </a:rPr>
              <a:t>collegarli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77517" y="3738088"/>
            <a:ext cx="4213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C. </a:t>
            </a:r>
            <a:r>
              <a:rPr lang="en-US" dirty="0" err="1" smtClean="0">
                <a:solidFill>
                  <a:srgbClr val="7030A0"/>
                </a:solidFill>
              </a:rPr>
              <a:t>Differenti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opzioni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nello</a:t>
            </a:r>
            <a:r>
              <a:rPr lang="en-US" dirty="0" smtClean="0">
                <a:solidFill>
                  <a:srgbClr val="7030A0"/>
                </a:solidFill>
              </a:rPr>
              <a:t> switch </a:t>
            </a:r>
            <a:r>
              <a:rPr lang="en-US" dirty="0" err="1" smtClean="0">
                <a:solidFill>
                  <a:srgbClr val="7030A0"/>
                </a:solidFill>
              </a:rPr>
              <a:t>possono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essere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collegate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allo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stesso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cavo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39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Collegamenti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complessi</a:t>
            </a:r>
            <a:r>
              <a:rPr lang="en-US" dirty="0" smtClean="0"/>
              <a:t>: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8596811" cy="994516"/>
          </a:xfrm>
        </p:spPr>
        <p:txBody>
          <a:bodyPr/>
          <a:lstStyle/>
          <a:p>
            <a:r>
              <a:rPr lang="en-US" dirty="0" err="1" smtClean="0"/>
              <a:t>Potete</a:t>
            </a:r>
            <a:r>
              <a:rPr lang="en-US" dirty="0" smtClean="0"/>
              <a:t> </a:t>
            </a:r>
            <a:r>
              <a:rPr lang="en-US" dirty="0" err="1" smtClean="0"/>
              <a:t>collegare</a:t>
            </a:r>
            <a:r>
              <a:rPr lang="en-US" dirty="0" smtClean="0"/>
              <a:t> </a:t>
            </a:r>
            <a:r>
              <a:rPr lang="en-US" dirty="0" err="1" smtClean="0"/>
              <a:t>cavi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fuori</a:t>
            </a:r>
            <a:r>
              <a:rPr lang="en-US" dirty="0" smtClean="0"/>
              <a:t> da un loop come </a:t>
            </a:r>
            <a:r>
              <a:rPr lang="en-US" dirty="0" err="1" smtClean="0"/>
              <a:t>nell’esempio</a:t>
            </a:r>
            <a:r>
              <a:rPr lang="en-US" dirty="0" smtClean="0"/>
              <a:t> in basso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58" y="2109029"/>
            <a:ext cx="8657863" cy="24684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4089" y="4687747"/>
            <a:ext cx="84658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Notate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dato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esce</a:t>
            </a:r>
            <a:r>
              <a:rPr lang="en-US" dirty="0" smtClean="0"/>
              <a:t> </a:t>
            </a:r>
            <a:r>
              <a:rPr lang="en-US" dirty="0" err="1" smtClean="0"/>
              <a:t>fuori</a:t>
            </a:r>
            <a:r>
              <a:rPr lang="en-US" dirty="0" smtClean="0"/>
              <a:t> dal loop </a:t>
            </a:r>
            <a:r>
              <a:rPr lang="en-US" dirty="0" err="1" smtClean="0"/>
              <a:t>attraverso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cavo</a:t>
            </a:r>
            <a:r>
              <a:rPr lang="en-US" dirty="0" smtClean="0"/>
              <a:t> </a:t>
            </a:r>
            <a:r>
              <a:rPr lang="en-US" dirty="0" err="1" smtClean="0"/>
              <a:t>sarà</a:t>
            </a:r>
            <a:r>
              <a:rPr lang="en-US" dirty="0" smtClean="0"/>
              <a:t> </a:t>
            </a:r>
            <a:r>
              <a:rPr lang="it-IT" dirty="0" smtClean="0"/>
              <a:t>solo l'ultimo passato </a:t>
            </a:r>
            <a:r>
              <a:rPr lang="it-IT" dirty="0"/>
              <a:t>attraverso il </a:t>
            </a:r>
            <a:r>
              <a:rPr lang="it-IT" dirty="0" err="1" smtClean="0"/>
              <a:t>loop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Nell’esempio</a:t>
            </a:r>
            <a:r>
              <a:rPr lang="en-US" dirty="0" smtClean="0"/>
              <a:t> in alto,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sensore</a:t>
            </a:r>
            <a:r>
              <a:rPr lang="en-US" dirty="0" smtClean="0"/>
              <a:t> di </a:t>
            </a:r>
            <a:r>
              <a:rPr lang="en-US" dirty="0" err="1" smtClean="0"/>
              <a:t>colore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letto</a:t>
            </a:r>
            <a:r>
              <a:rPr lang="en-US" dirty="0" smtClean="0"/>
              <a:t> due volte </a:t>
            </a:r>
            <a:r>
              <a:rPr lang="en-US" dirty="0" err="1" smtClean="0"/>
              <a:t>nel</a:t>
            </a:r>
            <a:r>
              <a:rPr lang="en-US" dirty="0" smtClean="0"/>
              <a:t> loop</a:t>
            </a:r>
            <a:r>
              <a:rPr lang="en-US" dirty="0"/>
              <a:t>. </a:t>
            </a:r>
            <a:r>
              <a:rPr lang="en-US" dirty="0" err="1" smtClean="0"/>
              <a:t>Tuttavia</a:t>
            </a:r>
            <a:r>
              <a:rPr lang="en-US" dirty="0" smtClean="0"/>
              <a:t>,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collegamento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</a:t>
            </a:r>
            <a:r>
              <a:rPr lang="en-US" dirty="0" err="1" smtClean="0"/>
              <a:t>avrà</a:t>
            </a:r>
            <a:r>
              <a:rPr lang="en-US" dirty="0" smtClean="0"/>
              <a:t> solo la </a:t>
            </a:r>
            <a:r>
              <a:rPr lang="en-US" dirty="0" err="1" smtClean="0"/>
              <a:t>seconda</a:t>
            </a:r>
            <a:r>
              <a:rPr lang="en-US" dirty="0" smtClean="0"/>
              <a:t> (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ultima</a:t>
            </a:r>
            <a:r>
              <a:rPr lang="en-US" dirty="0" smtClean="0"/>
              <a:t>) </a:t>
            </a:r>
            <a:r>
              <a:rPr lang="en-US" dirty="0" err="1" smtClean="0"/>
              <a:t>lettura</a:t>
            </a:r>
            <a:r>
              <a:rPr lang="en-US" dirty="0" smtClean="0"/>
              <a:t> e </a:t>
            </a:r>
            <a:r>
              <a:rPr lang="en-US" dirty="0" err="1" smtClean="0"/>
              <a:t>verrà</a:t>
            </a:r>
            <a:r>
              <a:rPr lang="en-US" dirty="0" smtClean="0"/>
              <a:t> </a:t>
            </a:r>
            <a:r>
              <a:rPr lang="en-US" dirty="0" err="1" smtClean="0"/>
              <a:t>mostrata</a:t>
            </a:r>
            <a:r>
              <a:rPr lang="en-US" dirty="0" smtClean="0"/>
              <a:t> la </a:t>
            </a:r>
            <a:r>
              <a:rPr lang="en-US" dirty="0" err="1" smtClean="0"/>
              <a:t>seconda</a:t>
            </a:r>
            <a:r>
              <a:rPr lang="en-US" dirty="0" smtClean="0"/>
              <a:t> </a:t>
            </a:r>
            <a:r>
              <a:rPr lang="en-US" dirty="0" err="1" smtClean="0"/>
              <a:t>lettura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2353" y="3483557"/>
            <a:ext cx="821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Entra</a:t>
            </a:r>
            <a:r>
              <a:rPr lang="en-US" sz="1400" dirty="0" smtClean="0"/>
              <a:t> </a:t>
            </a:r>
            <a:r>
              <a:rPr lang="en-US" sz="1400" dirty="0" err="1" smtClean="0"/>
              <a:t>nel</a:t>
            </a:r>
            <a:r>
              <a:rPr lang="en-US" sz="1400" dirty="0" smtClean="0"/>
              <a:t> loop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187385" y="3461728"/>
            <a:ext cx="821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Esce</a:t>
            </a:r>
            <a:r>
              <a:rPr lang="en-US" sz="1400" dirty="0" smtClean="0"/>
              <a:t> dal loop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7880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Questo</a:t>
            </a:r>
            <a:r>
              <a:rPr lang="en-US" dirty="0" smtClean="0"/>
              <a:t> tutorial è </a:t>
            </a:r>
            <a:r>
              <a:rPr lang="en-US" dirty="0" err="1" smtClean="0"/>
              <a:t>stato</a:t>
            </a:r>
            <a:r>
              <a:rPr lang="en-US" dirty="0" smtClean="0"/>
              <a:t> </a:t>
            </a:r>
            <a:r>
              <a:rPr lang="en-US" dirty="0" err="1" smtClean="0"/>
              <a:t>scritto</a:t>
            </a:r>
            <a:r>
              <a:rPr lang="en-US" dirty="0" smtClean="0"/>
              <a:t> da Sanjay </a:t>
            </a:r>
            <a:r>
              <a:rPr lang="en-US" dirty="0"/>
              <a:t>and </a:t>
            </a:r>
            <a:r>
              <a:rPr lang="en-US" dirty="0" err="1"/>
              <a:t>Arvind</a:t>
            </a:r>
            <a:r>
              <a:rPr lang="en-US" dirty="0"/>
              <a:t> </a:t>
            </a:r>
            <a:r>
              <a:rPr lang="en-US" dirty="0" err="1"/>
              <a:t>Seshan</a:t>
            </a:r>
            <a:endParaRPr lang="en-US" dirty="0"/>
          </a:p>
          <a:p>
            <a:pPr lvl="1"/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lezioni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disponibili</a:t>
            </a:r>
            <a:r>
              <a:rPr lang="en-US" dirty="0" smtClean="0"/>
              <a:t> al </a:t>
            </a:r>
            <a:r>
              <a:rPr lang="en-US" dirty="0" err="1" smtClean="0"/>
              <a:t>sito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www.ev3lessons.com</a:t>
            </a:r>
            <a:endParaRPr lang="en-US" dirty="0" smtClean="0"/>
          </a:p>
          <a:p>
            <a:pPr lvl="1"/>
            <a:r>
              <a:rPr lang="en-US" dirty="0" err="1" smtClean="0"/>
              <a:t>Tradotto</a:t>
            </a:r>
            <a:r>
              <a:rPr lang="en-US" dirty="0" smtClean="0"/>
              <a:t> da Giuseppe </a:t>
            </a:r>
            <a:r>
              <a:rPr lang="en-US" dirty="0" err="1" smtClean="0"/>
              <a:t>Comis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6016" y="4924970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Q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uesto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lavoro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è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soggetto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465" y="3270854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Obiettivi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lezione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Imparare</a:t>
            </a:r>
            <a:r>
              <a:rPr lang="en-US" dirty="0" smtClean="0"/>
              <a:t> </a:t>
            </a:r>
            <a:r>
              <a:rPr lang="en-US" dirty="0" err="1" smtClean="0"/>
              <a:t>cosa</a:t>
            </a:r>
            <a:r>
              <a:rPr lang="en-US" dirty="0" smtClean="0"/>
              <a:t> è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Collegamento</a:t>
            </a:r>
            <a:r>
              <a:rPr lang="en-US" dirty="0" smtClean="0"/>
              <a:t> di </a:t>
            </a:r>
            <a:r>
              <a:rPr lang="en-US" dirty="0" err="1" smtClean="0"/>
              <a:t>Dati</a:t>
            </a:r>
            <a:r>
              <a:rPr lang="en-US" dirty="0" smtClean="0"/>
              <a:t> e come </a:t>
            </a:r>
            <a:r>
              <a:rPr lang="en-US" dirty="0" err="1" smtClean="0"/>
              <a:t>usarlo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Prerequisiti</a:t>
            </a:r>
            <a:r>
              <a:rPr lang="en-US" dirty="0" smtClean="0"/>
              <a:t>: </a:t>
            </a:r>
            <a:r>
              <a:rPr lang="en-US" dirty="0" err="1" smtClean="0"/>
              <a:t>Blocchi</a:t>
            </a:r>
            <a:r>
              <a:rPr lang="en-US" dirty="0" smtClean="0"/>
              <a:t> Display, </a:t>
            </a:r>
            <a:r>
              <a:rPr lang="en-US" dirty="0" err="1" smtClean="0"/>
              <a:t>Sensore</a:t>
            </a:r>
            <a:r>
              <a:rPr lang="en-US" dirty="0" smtClean="0"/>
              <a:t>, </a:t>
            </a:r>
            <a:r>
              <a:rPr lang="en-US" dirty="0" err="1" smtClean="0"/>
              <a:t>Tasti</a:t>
            </a:r>
            <a:r>
              <a:rPr lang="en-US" dirty="0" smtClean="0"/>
              <a:t> del </a:t>
            </a:r>
            <a:r>
              <a:rPr lang="en-US" dirty="0" err="1" smtClean="0"/>
              <a:t>mattoncino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47" y="2677646"/>
            <a:ext cx="8432800" cy="19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Collegamento</a:t>
            </a:r>
            <a:r>
              <a:rPr lang="en-US" dirty="0" smtClean="0"/>
              <a:t> di </a:t>
            </a:r>
            <a:r>
              <a:rPr lang="en-US" dirty="0" err="1" smtClean="0"/>
              <a:t>dati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Il </a:t>
            </a:r>
            <a:r>
              <a:rPr lang="en-US" dirty="0" err="1" smtClean="0"/>
              <a:t>Collegamento</a:t>
            </a:r>
            <a:r>
              <a:rPr lang="en-US" dirty="0" smtClean="0"/>
              <a:t> di </a:t>
            </a:r>
            <a:r>
              <a:rPr lang="en-US" dirty="0" err="1" smtClean="0"/>
              <a:t>Dati</a:t>
            </a:r>
            <a:r>
              <a:rPr lang="en-US" dirty="0" smtClean="0"/>
              <a:t> vi </a:t>
            </a:r>
            <a:r>
              <a:rPr lang="en-US" dirty="0" err="1" smtClean="0"/>
              <a:t>permette</a:t>
            </a:r>
            <a:r>
              <a:rPr lang="en-US" dirty="0" smtClean="0"/>
              <a:t> di </a:t>
            </a:r>
            <a:r>
              <a:rPr lang="en-US" dirty="0" err="1" smtClean="0"/>
              <a:t>prendere</a:t>
            </a:r>
            <a:r>
              <a:rPr lang="en-US" dirty="0" smtClean="0"/>
              <a:t> </a:t>
            </a:r>
            <a:r>
              <a:rPr lang="en-US" dirty="0" err="1" smtClean="0"/>
              <a:t>l’uscita</a:t>
            </a:r>
            <a:r>
              <a:rPr lang="en-US" dirty="0" smtClean="0"/>
              <a:t> da un </a:t>
            </a:r>
            <a:r>
              <a:rPr lang="en-US" dirty="0" err="1" smtClean="0"/>
              <a:t>blocco</a:t>
            </a:r>
            <a:r>
              <a:rPr lang="en-US" dirty="0" smtClean="0"/>
              <a:t> di </a:t>
            </a:r>
            <a:r>
              <a:rPr lang="en-US" dirty="0" err="1" smtClean="0"/>
              <a:t>programmazione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inserirla</a:t>
            </a:r>
            <a:r>
              <a:rPr lang="en-US" dirty="0" smtClean="0"/>
              <a:t> in un </a:t>
            </a:r>
            <a:r>
              <a:rPr lang="en-US" dirty="0" err="1" smtClean="0"/>
              <a:t>altro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96745" y="4583187"/>
            <a:ext cx="72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20849" y="4650272"/>
            <a:ext cx="155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7570817" y="4163266"/>
            <a:ext cx="0" cy="4447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217502" y="4227735"/>
            <a:ext cx="0" cy="4447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4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Tipi di </a:t>
            </a:r>
            <a:r>
              <a:rPr lang="en-US" dirty="0" err="1" smtClean="0"/>
              <a:t>Collegamento</a:t>
            </a:r>
            <a:r>
              <a:rPr lang="en-US" dirty="0" smtClean="0"/>
              <a:t> di </a:t>
            </a:r>
            <a:r>
              <a:rPr lang="en-US" dirty="0" err="1" smtClean="0"/>
              <a:t>Dati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3346530" y="6106493"/>
            <a:ext cx="3617103" cy="365125"/>
          </a:xfrm>
        </p:spPr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476867"/>
              </p:ext>
            </p:extLst>
          </p:nvPr>
        </p:nvGraphicFramePr>
        <p:xfrm>
          <a:off x="1157001" y="1493276"/>
          <a:ext cx="7072601" cy="428334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680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91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179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5748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591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Tipi di </a:t>
                      </a:r>
                      <a:r>
                        <a:rPr lang="en-US" dirty="0" err="1" smtClean="0"/>
                        <a:t>Dati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Cavi</a:t>
                      </a:r>
                      <a:r>
                        <a:rPr lang="en-US" dirty="0" smtClean="0"/>
                        <a:t> di 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233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Logico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Vero o </a:t>
                      </a:r>
                      <a:r>
                        <a:rPr lang="en-US" dirty="0" err="1" smtClean="0"/>
                        <a:t>falso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575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Numerico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73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952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Insieme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numerico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952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Insieme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logico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994" y="1945406"/>
            <a:ext cx="381000" cy="419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939" y="1931848"/>
            <a:ext cx="393700" cy="419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994" y="2651129"/>
            <a:ext cx="381000" cy="4191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0648" y="2579970"/>
            <a:ext cx="381000" cy="4191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5984" y="3328714"/>
            <a:ext cx="381000" cy="419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11" y="3437642"/>
            <a:ext cx="381000" cy="431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5994" y="4144636"/>
            <a:ext cx="381000" cy="4191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7700" y="4144636"/>
            <a:ext cx="381000" cy="4191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05994" y="5004102"/>
            <a:ext cx="381000" cy="4191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47680" y="5004102"/>
            <a:ext cx="381000" cy="4191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83787" y="2147748"/>
            <a:ext cx="1003300" cy="203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83787" y="2761389"/>
            <a:ext cx="1016000" cy="203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40939" y="3458027"/>
            <a:ext cx="1016000" cy="203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36583" y="4308481"/>
            <a:ext cx="1016000" cy="203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71103" y="5179727"/>
            <a:ext cx="1016000" cy="2032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6062" y="5964382"/>
            <a:ext cx="320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Immagini</a:t>
            </a:r>
            <a:r>
              <a:rPr lang="en-US" dirty="0" smtClean="0"/>
              <a:t> </a:t>
            </a:r>
            <a:r>
              <a:rPr lang="en-US" dirty="0" err="1" smtClean="0"/>
              <a:t>prese</a:t>
            </a:r>
            <a:r>
              <a:rPr lang="en-US" dirty="0" smtClean="0"/>
              <a:t> </a:t>
            </a:r>
            <a:r>
              <a:rPr lang="en-US" dirty="0" err="1" smtClean="0"/>
              <a:t>dalla</a:t>
            </a:r>
            <a:r>
              <a:rPr lang="en-US" dirty="0" smtClean="0"/>
              <a:t> </a:t>
            </a:r>
            <a:r>
              <a:rPr lang="en-US" dirty="0" err="1" smtClean="0"/>
              <a:t>guida</a:t>
            </a:r>
            <a:r>
              <a:rPr lang="en-US" dirty="0" smtClean="0"/>
              <a:t> EV3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0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Conversione</a:t>
            </a:r>
            <a:r>
              <a:rPr lang="en-US" sz="4000" dirty="0" smtClean="0"/>
              <a:t> </a:t>
            </a:r>
            <a:r>
              <a:rPr lang="en-US" sz="4000" dirty="0" err="1" smtClean="0"/>
              <a:t>Automatica</a:t>
            </a:r>
            <a:r>
              <a:rPr lang="en-US" sz="4000" dirty="0" smtClean="0"/>
              <a:t> </a:t>
            </a:r>
            <a:r>
              <a:rPr lang="en-US" sz="4000" dirty="0" err="1" smtClean="0"/>
              <a:t>fra</a:t>
            </a:r>
            <a:r>
              <a:rPr lang="en-US" sz="4000" dirty="0" smtClean="0"/>
              <a:t> </a:t>
            </a:r>
            <a:r>
              <a:rPr lang="en-US" sz="4000" dirty="0" err="1" smtClean="0"/>
              <a:t>Dati</a:t>
            </a:r>
            <a:r>
              <a:rPr lang="en-US" sz="4000" dirty="0" smtClean="0"/>
              <a:t> </a:t>
            </a:r>
            <a:r>
              <a:rPr lang="en-US" sz="4000" dirty="0" err="1" smtClean="0"/>
              <a:t>Collegati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924144"/>
              </p:ext>
            </p:extLst>
          </p:nvPr>
        </p:nvGraphicFramePr>
        <p:xfrm>
          <a:off x="376519" y="1730487"/>
          <a:ext cx="8448167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9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032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139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</a:t>
                      </a:r>
                      <a:r>
                        <a:rPr lang="en-US" baseline="0" dirty="0" smtClean="0"/>
                        <a:t>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Output/</a:t>
                      </a:r>
                      <a:r>
                        <a:rPr lang="en-US" dirty="0" err="1" smtClean="0"/>
                        <a:t>Risultato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Logico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Numerico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= 0, True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Logico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=</a:t>
                      </a:r>
                      <a:r>
                        <a:rPr lang="en-US" baseline="0" dirty="0"/>
                        <a:t> “0”, True = “1”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Logico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Insieme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Logi</a:t>
                      </a:r>
                      <a:r>
                        <a:rPr lang="en-US" baseline="0" dirty="0" err="1" smtClean="0"/>
                        <a:t>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Insieme</a:t>
                      </a:r>
                      <a:r>
                        <a:rPr lang="en-US" dirty="0" smtClean="0"/>
                        <a:t> con un solo </a:t>
                      </a:r>
                      <a:r>
                        <a:rPr lang="en-US" dirty="0" err="1" smtClean="0"/>
                        <a:t>elemento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Logico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Insieme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Numerico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Insieme</a:t>
                      </a:r>
                      <a:r>
                        <a:rPr lang="en-US" dirty="0" smtClean="0"/>
                        <a:t> con un solo </a:t>
                      </a:r>
                      <a:r>
                        <a:rPr lang="en-US" dirty="0" err="1" smtClean="0"/>
                        <a:t>elemento</a:t>
                      </a:r>
                      <a:r>
                        <a:rPr lang="en-US" dirty="0" smtClean="0"/>
                        <a:t> (0 o </a:t>
                      </a:r>
                      <a:r>
                        <a:rPr lang="en-US" dirty="0"/>
                        <a:t>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Numerico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che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rappresenta</a:t>
                      </a:r>
                      <a:r>
                        <a:rPr lang="en-US" dirty="0" smtClean="0"/>
                        <a:t> un </a:t>
                      </a:r>
                      <a:r>
                        <a:rPr lang="en-US" dirty="0" err="1" smtClean="0"/>
                        <a:t>numero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Numerico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Insieme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Numerico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Insieme</a:t>
                      </a:r>
                      <a:r>
                        <a:rPr lang="en-US" dirty="0" smtClean="0"/>
                        <a:t> con un solo </a:t>
                      </a:r>
                      <a:r>
                        <a:rPr lang="en-US" dirty="0" err="1" smtClean="0"/>
                        <a:t>elemento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Insieme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Logi</a:t>
                      </a:r>
                      <a:r>
                        <a:rPr lang="en-US" baseline="0" dirty="0" err="1" smtClean="0"/>
                        <a:t>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Insieme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Numerico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Insieme</a:t>
                      </a:r>
                      <a:r>
                        <a:rPr lang="en-US" dirty="0" smtClean="0"/>
                        <a:t> con le </a:t>
                      </a:r>
                      <a:r>
                        <a:rPr lang="en-US" dirty="0" err="1" smtClean="0"/>
                        <a:t>stesse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dimensioni</a:t>
                      </a:r>
                      <a:r>
                        <a:rPr lang="en-US" dirty="0" smtClean="0"/>
                        <a:t> con </a:t>
                      </a:r>
                      <a:r>
                        <a:rPr lang="en-US" dirty="0" err="1" smtClean="0"/>
                        <a:t>tutti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gli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elementi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uguali</a:t>
                      </a:r>
                      <a:r>
                        <a:rPr lang="en-US" baseline="0" dirty="0" smtClean="0"/>
                        <a:t> a 0 o </a:t>
                      </a:r>
                      <a:r>
                        <a:rPr lang="en-US" baseline="0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061" y="5964382"/>
            <a:ext cx="371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Contenuto</a:t>
            </a:r>
            <a:r>
              <a:rPr lang="en-US" dirty="0" smtClean="0"/>
              <a:t> </a:t>
            </a:r>
            <a:r>
              <a:rPr lang="en-US" dirty="0" err="1" smtClean="0"/>
              <a:t>estratto</a:t>
            </a:r>
            <a:r>
              <a:rPr lang="en-US" dirty="0" smtClean="0"/>
              <a:t> </a:t>
            </a:r>
            <a:r>
              <a:rPr lang="en-US" dirty="0" err="1" smtClean="0"/>
              <a:t>dalla</a:t>
            </a:r>
            <a:r>
              <a:rPr lang="en-US" dirty="0" smtClean="0"/>
              <a:t> </a:t>
            </a:r>
            <a:r>
              <a:rPr lang="en-US" dirty="0" err="1" smtClean="0"/>
              <a:t>guida</a:t>
            </a:r>
            <a:r>
              <a:rPr lang="en-US" dirty="0" smtClean="0"/>
              <a:t> di EV3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6519" y="4909321"/>
            <a:ext cx="8362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Queste</a:t>
            </a:r>
            <a:r>
              <a:rPr lang="en-US" dirty="0" smtClean="0"/>
              <a:t> </a:t>
            </a:r>
            <a:r>
              <a:rPr lang="en-US" dirty="0" err="1" smtClean="0"/>
              <a:t>conversioni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eseguite</a:t>
            </a:r>
            <a:r>
              <a:rPr lang="en-US" dirty="0" smtClean="0"/>
              <a:t> </a:t>
            </a:r>
            <a:r>
              <a:rPr lang="en-US" dirty="0" err="1" smtClean="0"/>
              <a:t>automaticamente</a:t>
            </a:r>
            <a:r>
              <a:rPr lang="en-US" dirty="0" smtClean="0"/>
              <a:t> </a:t>
            </a:r>
            <a:r>
              <a:rPr lang="en-US" dirty="0" err="1" smtClean="0"/>
              <a:t>nei</a:t>
            </a:r>
            <a:r>
              <a:rPr lang="en-US" dirty="0" smtClean="0"/>
              <a:t> </a:t>
            </a:r>
            <a:r>
              <a:rPr lang="en-US" dirty="0" err="1" smtClean="0"/>
              <a:t>blocchi</a:t>
            </a:r>
            <a:r>
              <a:rPr lang="en-US" dirty="0" smtClean="0"/>
              <a:t> di </a:t>
            </a:r>
            <a:r>
              <a:rPr lang="en-US" dirty="0" err="1" smtClean="0"/>
              <a:t>programmazione</a:t>
            </a:r>
            <a:r>
              <a:rPr lang="en-US" dirty="0" smtClean="0"/>
              <a:t>. Per </a:t>
            </a:r>
            <a:r>
              <a:rPr lang="en-US" dirty="0" err="1" smtClean="0"/>
              <a:t>esempio</a:t>
            </a:r>
            <a:r>
              <a:rPr lang="en-US" dirty="0" smtClean="0"/>
              <a:t>, vi è </a:t>
            </a:r>
            <a:r>
              <a:rPr lang="en-US" dirty="0" err="1" smtClean="0"/>
              <a:t>permesso</a:t>
            </a:r>
            <a:r>
              <a:rPr lang="en-US" dirty="0" smtClean="0"/>
              <a:t> </a:t>
            </a:r>
            <a:r>
              <a:rPr lang="en-US" dirty="0" err="1" smtClean="0"/>
              <a:t>collegare</a:t>
            </a:r>
            <a:r>
              <a:rPr lang="en-US" dirty="0" smtClean="0"/>
              <a:t> un </a:t>
            </a:r>
            <a:r>
              <a:rPr lang="en-US" dirty="0" err="1" smtClean="0"/>
              <a:t>valore</a:t>
            </a:r>
            <a:r>
              <a:rPr lang="en-US" dirty="0" smtClean="0"/>
              <a:t> </a:t>
            </a:r>
            <a:r>
              <a:rPr lang="en-US" dirty="0" err="1" smtClean="0"/>
              <a:t>numerico</a:t>
            </a:r>
            <a:r>
              <a:rPr lang="en-US" dirty="0" smtClean="0"/>
              <a:t> (come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del </a:t>
            </a:r>
            <a:r>
              <a:rPr lang="en-US" dirty="0" err="1" smtClean="0"/>
              <a:t>colore</a:t>
            </a:r>
            <a:r>
              <a:rPr lang="en-US" dirty="0" smtClean="0"/>
              <a:t> </a:t>
            </a:r>
            <a:r>
              <a:rPr lang="en-US" dirty="0" err="1" smtClean="0"/>
              <a:t>visto</a:t>
            </a:r>
            <a:r>
              <a:rPr lang="en-US" dirty="0" smtClean="0"/>
              <a:t> dal </a:t>
            </a:r>
            <a:r>
              <a:rPr lang="en-US" dirty="0" err="1" smtClean="0"/>
              <a:t>sensore</a:t>
            </a:r>
            <a:r>
              <a:rPr lang="en-US" dirty="0" smtClean="0"/>
              <a:t>) ad un </a:t>
            </a:r>
            <a:r>
              <a:rPr lang="en-US" dirty="0" err="1" smtClean="0"/>
              <a:t>valore</a:t>
            </a:r>
            <a:r>
              <a:rPr lang="en-US" dirty="0" smtClean="0"/>
              <a:t> di </a:t>
            </a:r>
            <a:r>
              <a:rPr lang="en-US" dirty="0" err="1" smtClean="0"/>
              <a:t>testo</a:t>
            </a:r>
            <a:r>
              <a:rPr lang="en-US" dirty="0" smtClean="0"/>
              <a:t> (</a:t>
            </a:r>
            <a:r>
              <a:rPr lang="en-US" dirty="0" err="1" smtClean="0"/>
              <a:t>su</a:t>
            </a:r>
            <a:r>
              <a:rPr lang="en-US" dirty="0" smtClean="0"/>
              <a:t> un </a:t>
            </a:r>
            <a:r>
              <a:rPr lang="en-US" dirty="0" err="1" smtClean="0"/>
              <a:t>blocco</a:t>
            </a:r>
            <a:r>
              <a:rPr lang="en-US" dirty="0" smtClean="0"/>
              <a:t> Display).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8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Come </a:t>
            </a:r>
            <a:r>
              <a:rPr lang="en-US" dirty="0" err="1" smtClean="0"/>
              <a:t>creare</a:t>
            </a:r>
            <a:r>
              <a:rPr lang="en-US" dirty="0" smtClean="0"/>
              <a:t> un </a:t>
            </a:r>
            <a:r>
              <a:rPr lang="en-US" dirty="0" err="1" smtClean="0"/>
              <a:t>collegamento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4177871" cy="4458766"/>
          </a:xfrm>
        </p:spPr>
        <p:txBody>
          <a:bodyPr/>
          <a:lstStyle/>
          <a:p>
            <a:r>
              <a:rPr lang="en-US" dirty="0" smtClean="0"/>
              <a:t>Il </a:t>
            </a:r>
            <a:r>
              <a:rPr lang="en-US" dirty="0" err="1" smtClean="0"/>
              <a:t>blocco</a:t>
            </a:r>
            <a:r>
              <a:rPr lang="en-US" dirty="0" smtClean="0"/>
              <a:t> di </a:t>
            </a:r>
            <a:r>
              <a:rPr lang="en-US" dirty="0" err="1" smtClean="0"/>
              <a:t>uscita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piazzato</a:t>
            </a:r>
            <a:r>
              <a:rPr lang="en-US" dirty="0" smtClean="0"/>
              <a:t> prima del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d’ingresso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L’ingresso</a:t>
            </a:r>
            <a:r>
              <a:rPr lang="en-US" dirty="0" smtClean="0"/>
              <a:t> e </a:t>
            </a:r>
            <a:r>
              <a:rPr lang="en-US" dirty="0" err="1" smtClean="0"/>
              <a:t>l’uscita</a:t>
            </a:r>
            <a:r>
              <a:rPr lang="en-US" dirty="0" smtClean="0"/>
              <a:t> </a:t>
            </a:r>
            <a:r>
              <a:rPr lang="en-US" dirty="0" err="1" smtClean="0"/>
              <a:t>devono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</a:t>
            </a:r>
            <a:r>
              <a:rPr lang="en-US" dirty="0" err="1" smtClean="0"/>
              <a:t>dello</a:t>
            </a:r>
            <a:r>
              <a:rPr lang="en-US" dirty="0" smtClean="0"/>
              <a:t> </a:t>
            </a:r>
            <a:r>
              <a:rPr lang="en-US" dirty="0" err="1" smtClean="0"/>
              <a:t>stesso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oppure</a:t>
            </a:r>
            <a:r>
              <a:rPr lang="en-US" dirty="0" smtClean="0"/>
              <a:t> di un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automaticamente</a:t>
            </a:r>
            <a:r>
              <a:rPr lang="en-US" dirty="0" smtClean="0"/>
              <a:t> </a:t>
            </a:r>
            <a:r>
              <a:rPr lang="en-US" dirty="0" err="1" smtClean="0"/>
              <a:t>convertito</a:t>
            </a:r>
            <a:r>
              <a:rPr lang="en-US" dirty="0" smtClean="0"/>
              <a:t> (</a:t>
            </a:r>
            <a:r>
              <a:rPr lang="en-US" dirty="0" err="1" smtClean="0"/>
              <a:t>vedi</a:t>
            </a:r>
            <a:r>
              <a:rPr lang="en-US" dirty="0" smtClean="0"/>
              <a:t> le slide </a:t>
            </a:r>
            <a:r>
              <a:rPr lang="en-US" dirty="0"/>
              <a:t>4 </a:t>
            </a:r>
            <a:r>
              <a:rPr lang="en-US" dirty="0" smtClean="0"/>
              <a:t>e </a:t>
            </a:r>
            <a:r>
              <a:rPr lang="en-US" dirty="0"/>
              <a:t>5)</a:t>
            </a:r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1. </a:t>
            </a:r>
            <a:r>
              <a:rPr lang="en-US" dirty="0" err="1" smtClean="0">
                <a:sym typeface="Wingdings"/>
              </a:rPr>
              <a:t>Cliccare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sull’uscita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sul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blocco</a:t>
            </a:r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2. </a:t>
            </a:r>
            <a:r>
              <a:rPr lang="en-US" dirty="0" err="1">
                <a:sym typeface="Wingdings"/>
              </a:rPr>
              <a:t>T</a:t>
            </a:r>
            <a:r>
              <a:rPr lang="en-US" dirty="0" err="1" smtClean="0">
                <a:sym typeface="Wingdings"/>
              </a:rPr>
              <a:t>rascinare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il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cavo</a:t>
            </a:r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3. </a:t>
            </a:r>
            <a:r>
              <a:rPr lang="en-US" dirty="0" err="1">
                <a:sym typeface="Wingdings"/>
              </a:rPr>
              <a:t>M</a:t>
            </a:r>
            <a:r>
              <a:rPr lang="en-US" dirty="0" err="1" smtClean="0">
                <a:sym typeface="Wingdings"/>
              </a:rPr>
              <a:t>uovere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l’icona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nell’input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corretto</a:t>
            </a:r>
            <a:r>
              <a:rPr lang="en-US" dirty="0" smtClean="0">
                <a:sym typeface="Wingdings"/>
              </a:rPr>
              <a:t> e </a:t>
            </a:r>
            <a:r>
              <a:rPr lang="en-US" dirty="0" err="1" smtClean="0">
                <a:sym typeface="Wingdings"/>
              </a:rPr>
              <a:t>rilasciare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il</a:t>
            </a:r>
            <a:r>
              <a:rPr lang="en-US" dirty="0" smtClean="0">
                <a:sym typeface="Wingdings"/>
              </a:rPr>
              <a:t> mouse</a:t>
            </a:r>
            <a:endParaRPr lang="en-US" dirty="0">
              <a:sym typeface="Wingding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068" y="1376379"/>
            <a:ext cx="3111500" cy="1282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884" y="2874315"/>
            <a:ext cx="3187700" cy="190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058" y="4713107"/>
            <a:ext cx="3162300" cy="1574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74013" y="1985490"/>
            <a:ext cx="3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34189" y="3513700"/>
            <a:ext cx="3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7846" y="5131175"/>
            <a:ext cx="3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061" y="5964382"/>
            <a:ext cx="365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Immagini</a:t>
            </a:r>
            <a:r>
              <a:rPr lang="en-US" dirty="0" smtClean="0"/>
              <a:t> </a:t>
            </a:r>
            <a:r>
              <a:rPr lang="en-US" dirty="0" err="1" smtClean="0"/>
              <a:t>estratte</a:t>
            </a:r>
            <a:r>
              <a:rPr lang="en-US" dirty="0" smtClean="0"/>
              <a:t> </a:t>
            </a:r>
            <a:r>
              <a:rPr lang="en-US" dirty="0" err="1" smtClean="0"/>
              <a:t>dalla</a:t>
            </a:r>
            <a:r>
              <a:rPr lang="en-US" dirty="0" smtClean="0"/>
              <a:t> </a:t>
            </a:r>
            <a:r>
              <a:rPr lang="en-US" dirty="0" err="1" smtClean="0"/>
              <a:t>guida</a:t>
            </a:r>
            <a:r>
              <a:rPr lang="en-US" dirty="0" smtClean="0"/>
              <a:t> di EV3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4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013" y="4494588"/>
            <a:ext cx="3632328" cy="15359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563" y="1403787"/>
            <a:ext cx="2564564" cy="23167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73" y="407664"/>
            <a:ext cx="8829467" cy="874055"/>
          </a:xfrm>
        </p:spPr>
        <p:txBody>
          <a:bodyPr>
            <a:noAutofit/>
          </a:bodyPr>
          <a:lstStyle/>
          <a:p>
            <a:r>
              <a:rPr lang="en-US" sz="4000" dirty="0" smtClean="0"/>
              <a:t>Barra </a:t>
            </a:r>
            <a:r>
              <a:rPr lang="en-US" sz="4000" dirty="0" err="1" smtClean="0"/>
              <a:t>laterale</a:t>
            </a:r>
            <a:r>
              <a:rPr lang="en-US" sz="4000" dirty="0" smtClean="0"/>
              <a:t>: </a:t>
            </a:r>
            <a:r>
              <a:rPr lang="en-US" sz="4000" dirty="0" err="1" smtClean="0"/>
              <a:t>Blocco</a:t>
            </a:r>
            <a:r>
              <a:rPr lang="en-US" sz="4000" dirty="0" smtClean="0"/>
              <a:t> Display </a:t>
            </a:r>
            <a:r>
              <a:rPr lang="en-US" sz="4000" dirty="0" smtClean="0"/>
              <a:t>in </a:t>
            </a:r>
            <a:r>
              <a:rPr lang="en-US" sz="4000" dirty="0" err="1" smtClean="0"/>
              <a:t>Modalità</a:t>
            </a:r>
            <a:r>
              <a:rPr lang="en-US" sz="4000" dirty="0" smtClean="0"/>
              <a:t> </a:t>
            </a:r>
            <a:r>
              <a:rPr lang="en-US" sz="4000" dirty="0" err="1" smtClean="0"/>
              <a:t>Collegata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5" y="1505616"/>
            <a:ext cx="4473218" cy="4654528"/>
          </a:xfrm>
        </p:spPr>
        <p:txBody>
          <a:bodyPr/>
          <a:lstStyle/>
          <a:p>
            <a:r>
              <a:rPr lang="en-US" dirty="0"/>
              <a:t>Il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/>
              <a:t>Display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usato</a:t>
            </a:r>
            <a:r>
              <a:rPr lang="en-US" dirty="0" smtClean="0"/>
              <a:t> in </a:t>
            </a:r>
            <a:r>
              <a:rPr lang="en-US" dirty="0" err="1" smtClean="0"/>
              <a:t>modalità</a:t>
            </a:r>
            <a:r>
              <a:rPr lang="en-US" dirty="0" smtClean="0"/>
              <a:t> </a:t>
            </a:r>
            <a:r>
              <a:rPr lang="en-US" dirty="0" err="1" smtClean="0"/>
              <a:t>collegata</a:t>
            </a:r>
            <a:r>
              <a:rPr lang="en-US" dirty="0" smtClean="0"/>
              <a:t> per </a:t>
            </a:r>
            <a:r>
              <a:rPr lang="en-US" dirty="0" err="1" smtClean="0"/>
              <a:t>mostrare</a:t>
            </a:r>
            <a:r>
              <a:rPr lang="en-US" dirty="0" smtClean="0"/>
              <a:t> i </a:t>
            </a:r>
            <a:r>
              <a:rPr lang="en-US" dirty="0" err="1" smtClean="0"/>
              <a:t>dati</a:t>
            </a:r>
            <a:r>
              <a:rPr lang="en-US" dirty="0" smtClean="0"/>
              <a:t> di un </a:t>
            </a:r>
            <a:r>
              <a:rPr lang="en-US" dirty="0" err="1" smtClean="0"/>
              <a:t>altro</a:t>
            </a:r>
            <a:r>
              <a:rPr lang="en-US" dirty="0" smtClean="0"/>
              <a:t>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sullo</a:t>
            </a:r>
            <a:r>
              <a:rPr lang="en-US" dirty="0" smtClean="0"/>
              <a:t> </a:t>
            </a:r>
            <a:r>
              <a:rPr lang="en-US" dirty="0" err="1" smtClean="0"/>
              <a:t>schermo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Per la </a:t>
            </a:r>
            <a:r>
              <a:rPr lang="en-US" dirty="0" err="1" smtClean="0"/>
              <a:t>sfida</a:t>
            </a:r>
            <a:r>
              <a:rPr lang="en-US" dirty="0" smtClean="0"/>
              <a:t>, </a:t>
            </a:r>
            <a:r>
              <a:rPr lang="en-US" dirty="0" err="1" smtClean="0"/>
              <a:t>dovrai</a:t>
            </a:r>
            <a:r>
              <a:rPr lang="en-US" dirty="0" smtClean="0"/>
              <a:t> </a:t>
            </a:r>
            <a:r>
              <a:rPr lang="en-US" dirty="0" err="1" smtClean="0"/>
              <a:t>mostrare</a:t>
            </a:r>
            <a:r>
              <a:rPr lang="en-US" dirty="0" smtClean="0"/>
              <a:t> un 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sullo</a:t>
            </a:r>
            <a:r>
              <a:rPr lang="en-US" dirty="0" smtClean="0"/>
              <a:t> </a:t>
            </a:r>
            <a:r>
              <a:rPr lang="en-US" dirty="0" err="1" smtClean="0"/>
              <a:t>schermo</a:t>
            </a:r>
            <a:r>
              <a:rPr lang="en-US" dirty="0" smtClean="0"/>
              <a:t>.  </a:t>
            </a:r>
            <a:r>
              <a:rPr lang="en-US" dirty="0" err="1" smtClean="0"/>
              <a:t>Scegli</a:t>
            </a:r>
            <a:r>
              <a:rPr lang="en-US" dirty="0" smtClean="0"/>
              <a:t> la </a:t>
            </a:r>
            <a:r>
              <a:rPr lang="en-US" dirty="0" err="1" smtClean="0"/>
              <a:t>modalità</a:t>
            </a:r>
            <a:r>
              <a:rPr lang="en-US" dirty="0" smtClean="0"/>
              <a:t> del </a:t>
            </a:r>
            <a:r>
              <a:rPr lang="en-US" dirty="0" err="1" smtClean="0"/>
              <a:t>testo</a:t>
            </a:r>
            <a:r>
              <a:rPr lang="en-US" dirty="0" err="1" smtClean="0">
                <a:sym typeface="Wingdings"/>
              </a:rPr>
              <a:t>Griglia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nell’angolo</a:t>
            </a:r>
            <a:r>
              <a:rPr lang="en-US" dirty="0" smtClean="0">
                <a:sym typeface="Wingdings"/>
              </a:rPr>
              <a:t> in basso a </a:t>
            </a:r>
            <a:r>
              <a:rPr lang="en-US" dirty="0" err="1" smtClean="0">
                <a:sym typeface="Wingdings"/>
              </a:rPr>
              <a:t>sinistra</a:t>
            </a:r>
            <a:r>
              <a:rPr lang="en-US" dirty="0" smtClean="0">
                <a:sym typeface="Wingdings"/>
              </a:rPr>
              <a:t> del </a:t>
            </a:r>
            <a:r>
              <a:rPr lang="en-US" dirty="0" err="1" smtClean="0">
                <a:sym typeface="Wingdings"/>
              </a:rPr>
              <a:t>blocco</a:t>
            </a:r>
            <a:r>
              <a:rPr lang="en-US" dirty="0" smtClean="0">
                <a:sym typeface="Wingdings"/>
              </a:rPr>
              <a:t>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Per </a:t>
            </a:r>
            <a:r>
              <a:rPr lang="en-US" dirty="0" err="1" smtClean="0"/>
              <a:t>scegliere</a:t>
            </a:r>
            <a:r>
              <a:rPr lang="en-US" dirty="0" smtClean="0"/>
              <a:t> la </a:t>
            </a:r>
            <a:r>
              <a:rPr lang="en-US" dirty="0" err="1" smtClean="0"/>
              <a:t>modalità</a:t>
            </a:r>
            <a:r>
              <a:rPr lang="en-US" dirty="0" smtClean="0"/>
              <a:t> </a:t>
            </a:r>
            <a:r>
              <a:rPr lang="en-US" dirty="0" err="1" smtClean="0"/>
              <a:t>collegata</a:t>
            </a:r>
            <a:r>
              <a:rPr lang="en-US" dirty="0" smtClean="0"/>
              <a:t>, </a:t>
            </a:r>
            <a:r>
              <a:rPr lang="en-US" dirty="0" err="1" smtClean="0"/>
              <a:t>clicca</a:t>
            </a:r>
            <a:r>
              <a:rPr lang="en-US" dirty="0" smtClean="0"/>
              <a:t> </a:t>
            </a:r>
            <a:r>
              <a:rPr lang="en-US" dirty="0" err="1" smtClean="0"/>
              <a:t>nell’angolo</a:t>
            </a:r>
            <a:r>
              <a:rPr lang="en-US" dirty="0" smtClean="0"/>
              <a:t> in alto a </a:t>
            </a:r>
            <a:r>
              <a:rPr lang="en-US" dirty="0" err="1" smtClean="0"/>
              <a:t>destra</a:t>
            </a:r>
            <a:r>
              <a:rPr lang="en-US" dirty="0" smtClean="0"/>
              <a:t> </a:t>
            </a:r>
            <a:r>
              <a:rPr lang="en-US" dirty="0"/>
              <a:t>del </a:t>
            </a:r>
            <a:r>
              <a:rPr lang="en-US" dirty="0" err="1" smtClean="0"/>
              <a:t>Blocco</a:t>
            </a:r>
            <a:r>
              <a:rPr lang="en-US" dirty="0" smtClean="0"/>
              <a:t> Display </a:t>
            </a:r>
            <a:r>
              <a:rPr lang="en-US" dirty="0"/>
              <a:t>e </a:t>
            </a:r>
            <a:r>
              <a:rPr lang="en-US" dirty="0" err="1" smtClean="0"/>
              <a:t>scegli</a:t>
            </a:r>
            <a:r>
              <a:rPr lang="en-US" dirty="0" smtClean="0"/>
              <a:t> la voce “wired”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573385" y="4563315"/>
            <a:ext cx="1401912" cy="24535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075073" y="2349682"/>
            <a:ext cx="2541054" cy="77003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4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Sfida</a:t>
            </a:r>
            <a:r>
              <a:rPr lang="en-US" dirty="0" smtClean="0"/>
              <a:t> sui </a:t>
            </a:r>
            <a:r>
              <a:rPr lang="en-US" dirty="0" err="1" smtClean="0"/>
              <a:t>dati</a:t>
            </a:r>
            <a:r>
              <a:rPr lang="en-US" dirty="0" smtClean="0"/>
              <a:t> </a:t>
            </a:r>
            <a:r>
              <a:rPr lang="en-US" dirty="0" err="1" smtClean="0"/>
              <a:t>collegati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SFIDA: </a:t>
            </a:r>
            <a:r>
              <a:rPr lang="en-US" dirty="0"/>
              <a:t>fare in </a:t>
            </a:r>
            <a:r>
              <a:rPr lang="en-US" dirty="0" err="1"/>
              <a:t>modo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vostro</a:t>
            </a:r>
            <a:r>
              <a:rPr lang="en-US" dirty="0" smtClean="0"/>
              <a:t> robot </a:t>
            </a:r>
            <a:r>
              <a:rPr lang="en-US" dirty="0" err="1" smtClean="0"/>
              <a:t>vada</a:t>
            </a:r>
            <a:r>
              <a:rPr lang="en-US" dirty="0" smtClean="0"/>
              <a:t> </a:t>
            </a:r>
            <a:r>
              <a:rPr lang="en-US" dirty="0" err="1" smtClean="0"/>
              <a:t>avanti</a:t>
            </a:r>
            <a:r>
              <a:rPr lang="en-US" dirty="0" smtClean="0"/>
              <a:t> lentamente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diversi</a:t>
            </a:r>
            <a:r>
              <a:rPr lang="en-US" dirty="0" smtClean="0"/>
              <a:t> </a:t>
            </a:r>
            <a:r>
              <a:rPr lang="en-US" dirty="0" err="1" smtClean="0"/>
              <a:t>colori</a:t>
            </a:r>
            <a:r>
              <a:rPr lang="en-US" dirty="0" smtClean="0"/>
              <a:t>.  Il robot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mostrare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colore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sensore</a:t>
            </a:r>
            <a:r>
              <a:rPr lang="en-US" dirty="0" smtClean="0"/>
              <a:t> </a:t>
            </a:r>
            <a:r>
              <a:rPr lang="en-US" dirty="0" err="1" smtClean="0"/>
              <a:t>vede</a:t>
            </a:r>
            <a:r>
              <a:rPr lang="en-US" dirty="0" smtClean="0"/>
              <a:t> </a:t>
            </a:r>
            <a:r>
              <a:rPr lang="en-US" dirty="0" err="1" smtClean="0"/>
              <a:t>muovendosi</a:t>
            </a:r>
            <a:r>
              <a:rPr lang="en-US" dirty="0" smtClean="0"/>
              <a:t>. </a:t>
            </a:r>
            <a:r>
              <a:rPr lang="en-US" dirty="0" err="1" smtClean="0"/>
              <a:t>Fermarsi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schiacci</a:t>
            </a:r>
            <a:r>
              <a:rPr lang="en-US" dirty="0" smtClean="0"/>
              <a:t> un </a:t>
            </a:r>
            <a:r>
              <a:rPr lang="en-US" dirty="0" err="1" smtClean="0"/>
              <a:t>tasto</a:t>
            </a:r>
            <a:r>
              <a:rPr lang="en-US" dirty="0" smtClean="0"/>
              <a:t> </a:t>
            </a:r>
            <a:r>
              <a:rPr lang="en-US" dirty="0" err="1" smtClean="0"/>
              <a:t>sul</a:t>
            </a:r>
            <a:r>
              <a:rPr lang="en-US" dirty="0" smtClean="0"/>
              <a:t> </a:t>
            </a:r>
            <a:r>
              <a:rPr lang="en-US" dirty="0" err="1" smtClean="0"/>
              <a:t>mattoncino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PASSO 1</a:t>
            </a:r>
            <a:r>
              <a:rPr lang="en-US" b="1" dirty="0"/>
              <a:t>: </a:t>
            </a:r>
            <a:r>
              <a:rPr lang="en-US" dirty="0" err="1" smtClean="0"/>
              <a:t>accendete</a:t>
            </a:r>
            <a:r>
              <a:rPr lang="en-US" dirty="0" smtClean="0"/>
              <a:t> </a:t>
            </a:r>
            <a:r>
              <a:rPr lang="en-US" dirty="0" smtClean="0"/>
              <a:t>i </a:t>
            </a:r>
            <a:r>
              <a:rPr lang="en-US" dirty="0" err="1" smtClean="0"/>
              <a:t>motori</a:t>
            </a:r>
            <a:r>
              <a:rPr lang="en-US" dirty="0" smtClean="0"/>
              <a:t> in un </a:t>
            </a:r>
            <a:r>
              <a:rPr lang="en-US" dirty="0" err="1" smtClean="0"/>
              <a:t>blocco</a:t>
            </a:r>
            <a:r>
              <a:rPr lang="en-US" dirty="0" smtClean="0"/>
              <a:t> Steering e </a:t>
            </a:r>
            <a:r>
              <a:rPr lang="en-US" dirty="0" err="1" smtClean="0"/>
              <a:t>andate</a:t>
            </a:r>
            <a:r>
              <a:rPr lang="en-US" dirty="0" smtClean="0"/>
              <a:t> </a:t>
            </a:r>
            <a:r>
              <a:rPr lang="en-US" dirty="0" err="1" smtClean="0"/>
              <a:t>avanti</a:t>
            </a:r>
            <a:r>
              <a:rPr lang="en-US" dirty="0" smtClean="0"/>
              <a:t> </a:t>
            </a:r>
            <a:r>
              <a:rPr lang="en-US" dirty="0" smtClean="0"/>
              <a:t>lentamente</a:t>
            </a:r>
            <a:endParaRPr lang="en-US" dirty="0"/>
          </a:p>
          <a:p>
            <a:r>
              <a:rPr lang="en-US" b="1" dirty="0"/>
              <a:t>PASSO 2: </a:t>
            </a:r>
          </a:p>
          <a:p>
            <a:pPr lvl="1"/>
            <a:r>
              <a:rPr lang="en-US" dirty="0" err="1" smtClean="0"/>
              <a:t>All’interno</a:t>
            </a:r>
            <a:r>
              <a:rPr lang="en-US" dirty="0" smtClean="0"/>
              <a:t> di un </a:t>
            </a:r>
            <a:r>
              <a:rPr lang="en-US" dirty="0"/>
              <a:t>Loop, </a:t>
            </a:r>
            <a:r>
              <a:rPr lang="en-US" dirty="0" err="1" smtClean="0"/>
              <a:t>aggiungete</a:t>
            </a:r>
            <a:r>
              <a:rPr lang="en-US" dirty="0" smtClean="0"/>
              <a:t> </a:t>
            </a:r>
            <a:r>
              <a:rPr lang="en-US" dirty="0" smtClean="0"/>
              <a:t>un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Sensore</a:t>
            </a:r>
            <a:r>
              <a:rPr lang="en-US" dirty="0" smtClean="0"/>
              <a:t> di </a:t>
            </a:r>
            <a:r>
              <a:rPr lang="en-US" dirty="0" err="1" smtClean="0"/>
              <a:t>colore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 err="1" smtClean="0"/>
              <a:t>Aggiungete</a:t>
            </a:r>
            <a:r>
              <a:rPr lang="en-US" dirty="0" smtClean="0"/>
              <a:t> </a:t>
            </a:r>
            <a:r>
              <a:rPr lang="en-US" dirty="0" smtClean="0"/>
              <a:t>un </a:t>
            </a:r>
            <a:r>
              <a:rPr lang="en-US" dirty="0" err="1" smtClean="0"/>
              <a:t>blocco</a:t>
            </a:r>
            <a:r>
              <a:rPr lang="en-US" dirty="0" smtClean="0"/>
              <a:t> Display in </a:t>
            </a:r>
            <a:r>
              <a:rPr lang="en-US" dirty="0" err="1" smtClean="0"/>
              <a:t>modalità</a:t>
            </a:r>
            <a:r>
              <a:rPr lang="en-US" dirty="0" smtClean="0"/>
              <a:t> Wired</a:t>
            </a:r>
            <a:r>
              <a:rPr lang="en-US" dirty="0"/>
              <a:t>, </a:t>
            </a:r>
            <a:r>
              <a:rPr lang="en-US" dirty="0" err="1" smtClean="0"/>
              <a:t>Testo</a:t>
            </a:r>
            <a:r>
              <a:rPr lang="en-US" dirty="0" smtClean="0"/>
              <a:t> Grid. </a:t>
            </a:r>
            <a:endParaRPr lang="en-US" dirty="0"/>
          </a:p>
          <a:p>
            <a:pPr lvl="1"/>
            <a:r>
              <a:rPr lang="en-US" dirty="0" err="1" smtClean="0"/>
              <a:t>Collegate</a:t>
            </a:r>
            <a:r>
              <a:rPr lang="en-US" dirty="0" smtClean="0"/>
              <a:t> </a:t>
            </a:r>
            <a:r>
              <a:rPr lang="en-US" dirty="0" err="1" smtClean="0"/>
              <a:t>l’uscita</a:t>
            </a:r>
            <a:r>
              <a:rPr lang="en-US" dirty="0" smtClean="0"/>
              <a:t> del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Sensore</a:t>
            </a:r>
            <a:r>
              <a:rPr lang="en-US" dirty="0" smtClean="0"/>
              <a:t> al </a:t>
            </a:r>
            <a:r>
              <a:rPr lang="en-US" dirty="0" err="1" smtClean="0"/>
              <a:t>blocco</a:t>
            </a:r>
            <a:r>
              <a:rPr lang="en-US" dirty="0" smtClean="0"/>
              <a:t> Display</a:t>
            </a:r>
          </a:p>
          <a:p>
            <a:pPr marL="201168" lvl="1" indent="0">
              <a:buNone/>
            </a:pPr>
            <a:r>
              <a:rPr lang="en-US" dirty="0" err="1" smtClean="0"/>
              <a:t>nell’ingresso</a:t>
            </a:r>
            <a:r>
              <a:rPr lang="en-US" dirty="0" smtClean="0"/>
              <a:t> del </a:t>
            </a:r>
            <a:r>
              <a:rPr lang="en-US" dirty="0" err="1" smtClean="0"/>
              <a:t>testo</a:t>
            </a:r>
            <a:r>
              <a:rPr lang="en-US" dirty="0" smtClean="0"/>
              <a:t> (</a:t>
            </a:r>
            <a:r>
              <a:rPr lang="en-US" dirty="0" err="1" smtClean="0"/>
              <a:t>il</a:t>
            </a:r>
            <a:r>
              <a:rPr lang="en-US" dirty="0" smtClean="0"/>
              <a:t> primo </a:t>
            </a:r>
            <a:r>
              <a:rPr lang="en-US" dirty="0" err="1" smtClean="0"/>
              <a:t>ingresso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STEP 3: </a:t>
            </a:r>
            <a:r>
              <a:rPr lang="en-US" sz="1800" dirty="0" err="1"/>
              <a:t>esci</a:t>
            </a:r>
            <a:r>
              <a:rPr lang="en-US" sz="1800" dirty="0"/>
              <a:t> dal loop </a:t>
            </a:r>
            <a:r>
              <a:rPr lang="en-US" sz="1800" dirty="0" err="1"/>
              <a:t>quando</a:t>
            </a:r>
            <a:r>
              <a:rPr lang="en-US" sz="1800" dirty="0"/>
              <a:t> un </a:t>
            </a:r>
            <a:r>
              <a:rPr lang="en-US" sz="1800" dirty="0" err="1"/>
              <a:t>tasto</a:t>
            </a:r>
            <a:r>
              <a:rPr lang="en-US" sz="1800" dirty="0"/>
              <a:t> del </a:t>
            </a:r>
            <a:r>
              <a:rPr lang="en-US" sz="1800" dirty="0" err="1"/>
              <a:t>mattoncino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/>
              <a:t>viene</a:t>
            </a:r>
            <a:r>
              <a:rPr lang="en-US" sz="1800" dirty="0"/>
              <a:t> </a:t>
            </a:r>
            <a:r>
              <a:rPr lang="en-US" sz="1800" dirty="0" err="1"/>
              <a:t>premuto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2" b="-2017"/>
          <a:stretch/>
        </p:blipFill>
        <p:spPr>
          <a:xfrm>
            <a:off x="6200149" y="3662441"/>
            <a:ext cx="2821071" cy="9178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12" y="4718486"/>
            <a:ext cx="2967625" cy="136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7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Soluzione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sfida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89" y="1268467"/>
            <a:ext cx="7475799" cy="4587204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883877" y="1469155"/>
            <a:ext cx="5074418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Il codice è in un </a:t>
            </a:r>
            <a:r>
              <a:rPr lang="it-IT" sz="1200" dirty="0" err="1" smtClean="0"/>
              <a:t>loop</a:t>
            </a:r>
            <a:r>
              <a:rPr lang="it-IT" sz="1200" dirty="0" smtClean="0"/>
              <a:t> tale che il robot controlli quale colore vede il sensore e lo mostri finché non venga premuto il tasto del centro ed esce dal programma</a:t>
            </a:r>
            <a:endParaRPr lang="it-IT" sz="12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533379" y="2917702"/>
            <a:ext cx="936000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it-IT" sz="1000" dirty="0" smtClean="0"/>
              <a:t>Parte il motore in modo che il robot </a:t>
            </a:r>
            <a:r>
              <a:rPr lang="it-IT" sz="1000" dirty="0" smtClean="0"/>
              <a:t>passi lentamente sulle linee</a:t>
            </a:r>
            <a:endParaRPr lang="it-IT" sz="10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3366198" y="3020294"/>
            <a:ext cx="936000" cy="54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it-IT" sz="1000" dirty="0"/>
              <a:t>Controlla quale colore vede il sensore</a:t>
            </a:r>
            <a:endParaRPr lang="it-IT" sz="10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3964745" y="4796020"/>
            <a:ext cx="1129769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000" dirty="0"/>
              <a:t>Dati collegati in modo che il numero del colore visto dal sensore venga visualizzato nel blocco Display</a:t>
            </a:r>
            <a:endParaRPr lang="it-IT" sz="10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288287" y="4778256"/>
            <a:ext cx="936000" cy="100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000" dirty="0"/>
              <a:t>Mostra quale colore di sensore vede sullo schermo con un numero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68306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rmediatev2" id="{63F5E447-E8B5-4335-8726-12777BA731C5}" vid="{7C754D33-5435-4000-AB94-F54A58B2A9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intermediatev2</Template>
  <TotalTime>4280</TotalTime>
  <Words>824</Words>
  <Application>Microsoft Office PowerPoint</Application>
  <PresentationFormat>Presentazione su schermo (4:3)</PresentationFormat>
  <Paragraphs>128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3" baseType="lpstr">
      <vt:lpstr>intermediatev2</vt:lpstr>
      <vt:lpstr>LEZIONI INTERMEDIE</vt:lpstr>
      <vt:lpstr>Obiettivi della lezione</vt:lpstr>
      <vt:lpstr>Collegamento di dati</vt:lpstr>
      <vt:lpstr>Tipi di Collegamento di Dati</vt:lpstr>
      <vt:lpstr>Conversione Automatica fra Dati Collegati</vt:lpstr>
      <vt:lpstr>Come creare un collegamento fra dati</vt:lpstr>
      <vt:lpstr>Barra laterale: Blocco Display in Modalità Collegata</vt:lpstr>
      <vt:lpstr>Sfida sui dati collegati</vt:lpstr>
      <vt:lpstr>Soluzione della sfida</vt:lpstr>
      <vt:lpstr>Collegamenti più complessi: Switch</vt:lpstr>
      <vt:lpstr>Collegamenti più complessi: Loop</vt:lpstr>
      <vt:lpstr>CREDITS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Up Speed</dc:title>
  <dc:creator>Sanjay Seshan</dc:creator>
  <cp:lastModifiedBy>GIUCO</cp:lastModifiedBy>
  <cp:revision>124</cp:revision>
  <dcterms:created xsi:type="dcterms:W3CDTF">2014-10-28T21:59:38Z</dcterms:created>
  <dcterms:modified xsi:type="dcterms:W3CDTF">2018-04-10T16:59:28Z</dcterms:modified>
</cp:coreProperties>
</file>