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287" r:id="rId3"/>
    <p:sldId id="285" r:id="rId4"/>
    <p:sldId id="281" r:id="rId5"/>
    <p:sldId id="282" r:id="rId6"/>
    <p:sldId id="283" r:id="rId7"/>
    <p:sldId id="284" r:id="rId8"/>
    <p:sldId id="28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>
        <p:scale>
          <a:sx n="94" d="100"/>
          <a:sy n="94" d="100"/>
        </p:scale>
        <p:origin x="-68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C57-A932-4A7C-A7E2-6C9C1667DF2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B026-8E9C-481C-8607-8CD33B63C55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BE24-62DC-475D-9335-D1CC2D08468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E7F-8A6D-48D2-BA7C-FACE28123DD9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09E-C05D-48D0-A103-2D583A4825F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941C-232A-41F4-B253-947031AAD49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9458-8E2D-456C-BFC8-ECE4A394E5C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1CC1-5AF7-4849-BBE9-D092F8272AD6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090-AE58-47A2-9204-07D471881107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16A8-5B1A-4F80-8845-A71B62F848A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B78242-971D-468B-8140-2B063EBB991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973C-AF96-4DE6-9D46-6EDF6133D82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C90-2AB0-4BE7-847F-84886B6FF44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AD2F-E07A-4853-B2B7-FB040EF5D52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6442-CFAD-4EE7-8FD7-88070DAE2766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6E1-F746-42B2-97E1-EF3A4181CE2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D302-9FDA-4D8F-AFAF-4A5C3EECA316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AC-3290-468A-A067-2BF6C080139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7537-5B8B-4769-AC3D-28562CA77ADB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7A8-0726-42BD-83C2-0C7647E62FD3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0089AB-1A5E-4BDC-AF43-0456CDDB4620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1FA-A2D7-4F66-B240-D0B2F27918D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0BFDA-82E2-4DC8-8788-772A5830B5C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01D9F6-BC26-4A95-9558-7DDBB2E17A5C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FLUSSI PARALLELI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/>
              <a:t>flussi</a:t>
            </a:r>
            <a:r>
              <a:rPr lang="en-US" dirty="0"/>
              <a:t> </a:t>
            </a:r>
            <a:r>
              <a:rPr lang="en-US" dirty="0" err="1"/>
              <a:t>paralleli</a:t>
            </a:r>
            <a:r>
              <a:rPr lang="en-US" dirty="0"/>
              <a:t> e </a:t>
            </a:r>
            <a:r>
              <a:rPr lang="en-US" dirty="0" smtClean="0"/>
              <a:t>come </a:t>
            </a:r>
            <a:r>
              <a:rPr lang="en-US" dirty="0" err="1" smtClean="0"/>
              <a:t>usarli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vi </a:t>
            </a:r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dirty="0" err="1" smtClean="0"/>
              <a:t>eseguire</a:t>
            </a:r>
            <a:r>
              <a:rPr lang="en-US" dirty="0" smtClean="0"/>
              <a:t> due 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contemporaneamente</a:t>
            </a:r>
            <a:r>
              <a:rPr lang="en-US" dirty="0" smtClean="0"/>
              <a:t>.</a:t>
            </a:r>
            <a:endParaRPr lang="en-US" dirty="0"/>
          </a:p>
          <a:p>
            <a:endParaRPr lang="it-IT" dirty="0" smtClean="0"/>
          </a:p>
          <a:p>
            <a:r>
              <a:rPr lang="it-IT" dirty="0" smtClean="0"/>
              <a:t>Che </a:t>
            </a:r>
            <a:r>
              <a:rPr lang="it-IT" dirty="0"/>
              <a:t>cosa succede se si dispone di uno o più bracci </a:t>
            </a:r>
            <a:r>
              <a:rPr lang="it-IT" dirty="0" smtClean="0"/>
              <a:t>collegati </a:t>
            </a:r>
            <a:r>
              <a:rPr lang="it-IT" dirty="0"/>
              <a:t>ai motori e si desidera </a:t>
            </a:r>
            <a:r>
              <a:rPr lang="it-IT" dirty="0" smtClean="0"/>
              <a:t>ruotare questi bracci </a:t>
            </a:r>
            <a:r>
              <a:rPr lang="it-IT" dirty="0"/>
              <a:t>mentre il robot si sta muovendo per completare una </a:t>
            </a:r>
            <a:r>
              <a:rPr lang="it-IT" dirty="0" smtClean="0"/>
              <a:t>missione?</a:t>
            </a:r>
            <a:endParaRPr lang="en-US" dirty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che alza gli anelli e </a:t>
            </a:r>
            <a:r>
              <a:rPr lang="it-IT" dirty="0" smtClean="0"/>
              <a:t>si muove in </a:t>
            </a:r>
            <a:r>
              <a:rPr lang="it-IT" dirty="0"/>
              <a:t>avanti.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posso</a:t>
            </a:r>
            <a:r>
              <a:rPr lang="en-US" dirty="0" smtClean="0"/>
              <a:t> </a:t>
            </a:r>
            <a:r>
              <a:rPr lang="en-US" dirty="0" err="1" smtClean="0"/>
              <a:t>realizzare</a:t>
            </a:r>
            <a:r>
              <a:rPr lang="en-US" dirty="0" smtClean="0"/>
              <a:t>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?</a:t>
            </a:r>
            <a:r>
              <a:rPr lang="en-US" dirty="0"/>
              <a:t>	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386176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388863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23727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440" y="1608987"/>
            <a:ext cx="373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</a:t>
            </a:r>
            <a:r>
              <a:rPr lang="en-US" dirty="0" err="1" smtClean="0"/>
              <a:t>creare</a:t>
            </a:r>
            <a:r>
              <a:rPr lang="en-US" dirty="0" smtClean="0"/>
              <a:t> due </a:t>
            </a:r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, </a:t>
            </a:r>
            <a:r>
              <a:rPr lang="en-US" dirty="0" err="1" smtClean="0"/>
              <a:t>cliccate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destra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 del </a:t>
            </a:r>
            <a:r>
              <a:rPr lang="en-US" dirty="0" err="1"/>
              <a:t>blocco</a:t>
            </a:r>
            <a:r>
              <a:rPr lang="en-US" dirty="0"/>
              <a:t> start </a:t>
            </a:r>
            <a:r>
              <a:rPr lang="en-US" dirty="0" smtClean="0"/>
              <a:t>e </a:t>
            </a:r>
            <a:r>
              <a:rPr lang="en-US" dirty="0" err="1" smtClean="0"/>
              <a:t>collegatelo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connettore</a:t>
            </a:r>
            <a:r>
              <a:rPr lang="en-US" dirty="0" smtClean="0"/>
              <a:t> </a:t>
            </a:r>
            <a:r>
              <a:rPr lang="en-US" dirty="0" err="1" smtClean="0"/>
              <a:t>d’ingresso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da </a:t>
            </a:r>
            <a:r>
              <a:rPr lang="en-US" dirty="0" err="1" smtClean="0"/>
              <a:t>collegare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al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destra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58640" y="1608987"/>
            <a:ext cx="368808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Notate </a:t>
            </a:r>
            <a:r>
              <a:rPr lang="en-US" dirty="0" err="1" smtClean="0"/>
              <a:t>che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erano</a:t>
            </a:r>
            <a:r>
              <a:rPr lang="en-US" dirty="0" smtClean="0"/>
              <a:t> </a:t>
            </a:r>
            <a:r>
              <a:rPr lang="en-US" dirty="0" err="1" smtClean="0"/>
              <a:t>separati</a:t>
            </a:r>
            <a:r>
              <a:rPr lang="en-US" dirty="0" smtClean="0"/>
              <a:t> </a:t>
            </a:r>
            <a:r>
              <a:rPr lang="en-US" dirty="0" err="1" smtClean="0"/>
              <a:t>venivano</a:t>
            </a:r>
            <a:r>
              <a:rPr lang="en-US" dirty="0" smtClean="0"/>
              <a:t> </a:t>
            </a:r>
            <a:r>
              <a:rPr lang="en-US" dirty="0" err="1" smtClean="0"/>
              <a:t>eseguiti</a:t>
            </a:r>
            <a:r>
              <a:rPr lang="en-US" dirty="0" smtClean="0"/>
              <a:t> </a:t>
            </a:r>
            <a:r>
              <a:rPr lang="en-US" dirty="0" err="1" smtClean="0"/>
              <a:t>separatamente</a:t>
            </a:r>
            <a:r>
              <a:rPr lang="en-US" dirty="0" smtClean="0"/>
              <a:t>, </a:t>
            </a:r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adesso</a:t>
            </a:r>
            <a:r>
              <a:rPr lang="en-US" dirty="0" smtClean="0"/>
              <a:t> </a:t>
            </a:r>
            <a:r>
              <a:rPr lang="en-US" dirty="0" err="1" smtClean="0"/>
              <a:t>verranno</a:t>
            </a:r>
            <a:r>
              <a:rPr lang="en-US" dirty="0" smtClean="0"/>
              <a:t> </a:t>
            </a:r>
            <a:r>
              <a:rPr lang="en-US" dirty="0" err="1" smtClean="0"/>
              <a:t>eseguiti</a:t>
            </a:r>
            <a:r>
              <a:rPr lang="en-US" dirty="0" smtClean="0"/>
              <a:t> </a:t>
            </a:r>
            <a:r>
              <a:rPr lang="en-US" dirty="0" err="1" smtClean="0"/>
              <a:t>contemporaneamente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e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29" y="1560658"/>
            <a:ext cx="3617997" cy="1897057"/>
          </a:xfrm>
        </p:spPr>
        <p:txBody>
          <a:bodyPr>
            <a:normAutofit/>
          </a:bodyPr>
          <a:lstStyle/>
          <a:p>
            <a:r>
              <a:rPr lang="en-US" dirty="0" err="1" smtClean="0"/>
              <a:t>Ecco</a:t>
            </a:r>
            <a:r>
              <a:rPr lang="en-US" dirty="0" smtClean="0"/>
              <a:t> un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muove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le </a:t>
            </a:r>
            <a:r>
              <a:rPr lang="en-US" dirty="0" err="1" smtClean="0"/>
              <a:t>ruote</a:t>
            </a:r>
            <a:r>
              <a:rPr lang="en-US" dirty="0" smtClean="0"/>
              <a:t> del robot in </a:t>
            </a:r>
            <a:r>
              <a:rPr lang="en-US" dirty="0" err="1" smtClean="0"/>
              <a:t>avanti</a:t>
            </a:r>
            <a:endParaRPr lang="en-US" dirty="0"/>
          </a:p>
          <a:p>
            <a:r>
              <a:rPr lang="en-US" dirty="0" smtClean="0"/>
              <a:t>Se lo </a:t>
            </a:r>
            <a:r>
              <a:rPr lang="en-US" dirty="0" err="1" smtClean="0"/>
              <a:t>eseguite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andrà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di </a:t>
            </a:r>
            <a:r>
              <a:rPr lang="en-US" dirty="0" err="1" smtClean="0"/>
              <a:t>quattro</a:t>
            </a:r>
            <a:r>
              <a:rPr lang="en-US" dirty="0" smtClean="0"/>
              <a:t> </a:t>
            </a:r>
            <a:r>
              <a:rPr lang="en-US" dirty="0" err="1" smtClean="0"/>
              <a:t>pollici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80" y="1610665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8282" y="4029102"/>
            <a:ext cx="8095995" cy="880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 </a:t>
            </a:r>
            <a:r>
              <a:rPr lang="en-US" dirty="0" err="1" smtClean="0"/>
              <a:t>semplificarlo</a:t>
            </a:r>
            <a:r>
              <a:rPr lang="en-US" dirty="0" smtClean="0"/>
              <a:t>,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sottostante</a:t>
            </a:r>
            <a:r>
              <a:rPr lang="en-US" dirty="0" smtClean="0"/>
              <a:t> (</a:t>
            </a:r>
            <a:r>
              <a:rPr lang="en-US" dirty="0" err="1" smtClean="0"/>
              <a:t>motori</a:t>
            </a:r>
            <a:r>
              <a:rPr lang="en-US" dirty="0" smtClean="0"/>
              <a:t> per </a:t>
            </a:r>
            <a:r>
              <a:rPr lang="en-US" dirty="0" err="1" smtClean="0"/>
              <a:t>pollici</a:t>
            </a:r>
            <a:r>
              <a:rPr lang="en-US" dirty="0" smtClean="0"/>
              <a:t>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muovere</a:t>
            </a:r>
            <a:r>
              <a:rPr lang="en-US" dirty="0" smtClean="0"/>
              <a:t> in </a:t>
            </a:r>
            <a:r>
              <a:rPr lang="en-US" dirty="0" err="1" smtClean="0"/>
              <a:t>avanti</a:t>
            </a:r>
            <a:r>
              <a:rPr lang="en-US" dirty="0" smtClean="0"/>
              <a:t> </a:t>
            </a:r>
            <a:r>
              <a:rPr lang="en-US" dirty="0" err="1" smtClean="0"/>
              <a:t>motori</a:t>
            </a:r>
            <a:r>
              <a:rPr lang="en-US" dirty="0" smtClean="0"/>
              <a:t> </a:t>
            </a:r>
            <a:r>
              <a:rPr lang="en-US" dirty="0" err="1" smtClean="0"/>
              <a:t>selezionati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Flussi</a:t>
            </a:r>
            <a:r>
              <a:rPr lang="en-US" dirty="0" smtClean="0"/>
              <a:t> </a:t>
            </a:r>
            <a:r>
              <a:rPr lang="en-US" dirty="0" err="1" smtClean="0"/>
              <a:t>paralleli</a:t>
            </a:r>
            <a:r>
              <a:rPr lang="en-US" dirty="0" smtClean="0"/>
              <a:t> e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1" y="1316015"/>
            <a:ext cx="8161422" cy="299971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FATE ATTENZIONE QUANDO UTILIZZATE I FLUSSI PARALLELI CON I BLOCCHI PERSONALIZZATI</a:t>
            </a:r>
            <a:endParaRPr lang="en-US" dirty="0" smtClean="0"/>
          </a:p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muovere</a:t>
            </a:r>
            <a:r>
              <a:rPr lang="en-US" dirty="0" smtClean="0"/>
              <a:t> i </a:t>
            </a:r>
            <a:r>
              <a:rPr lang="en-US" dirty="0" err="1" smtClean="0"/>
              <a:t>motori</a:t>
            </a:r>
            <a:r>
              <a:rPr lang="en-US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pollici</a:t>
            </a:r>
            <a:r>
              <a:rPr lang="en-US" dirty="0" smtClean="0"/>
              <a:t>,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convertire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in basso a </a:t>
            </a:r>
            <a:r>
              <a:rPr lang="en-US" dirty="0" err="1" smtClean="0"/>
              <a:t>sinistra</a:t>
            </a:r>
            <a:r>
              <a:rPr lang="en-US" dirty="0" smtClean="0"/>
              <a:t> con </a:t>
            </a:r>
            <a:r>
              <a:rPr lang="en-US" dirty="0" err="1" smtClean="0"/>
              <a:t>quello</a:t>
            </a:r>
            <a:r>
              <a:rPr lang="en-US" dirty="0" smtClean="0"/>
              <a:t> in basso a </a:t>
            </a:r>
            <a:r>
              <a:rPr lang="en-US" dirty="0" err="1" smtClean="0"/>
              <a:t>destra</a:t>
            </a:r>
            <a:endParaRPr lang="en-US" dirty="0"/>
          </a:p>
          <a:p>
            <a:r>
              <a:rPr lang="en-US" dirty="0" smtClean="0"/>
              <a:t>Ma se </a:t>
            </a:r>
            <a:r>
              <a:rPr lang="en-US" dirty="0" err="1" smtClean="0"/>
              <a:t>eseguite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robot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cose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diverse!!!!!</a:t>
            </a:r>
            <a:endParaRPr lang="en-US" dirty="0"/>
          </a:p>
          <a:p>
            <a:pPr lvl="1"/>
            <a:r>
              <a:rPr lang="it-IT" dirty="0"/>
              <a:t>Il codice a destra muove una ruota di 4 pollici e poi sposta l'altra ruota di 4 pollici. Questo fa ruotare il robot in una direzione e poi </a:t>
            </a:r>
            <a:r>
              <a:rPr lang="it-IT" dirty="0" smtClean="0"/>
              <a:t>nell'altra</a:t>
            </a:r>
          </a:p>
          <a:p>
            <a:pPr lvl="1"/>
            <a:r>
              <a:rPr lang="it-IT" dirty="0"/>
              <a:t>Il codice a sinistra sposta entrambe le ruote di 4 pollici contemporaneamente. Questo fa avanzare il robot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Attenzione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EV3 </a:t>
            </a:r>
            <a:r>
              <a:rPr lang="en-US" b="1" dirty="0" smtClean="0">
                <a:solidFill>
                  <a:srgbClr val="FF0000"/>
                </a:solidFill>
              </a:rPr>
              <a:t>non vi </a:t>
            </a:r>
            <a:r>
              <a:rPr lang="en-US" b="1" dirty="0" err="1" smtClean="0">
                <a:solidFill>
                  <a:srgbClr val="FF0000"/>
                </a:solidFill>
              </a:rPr>
              <a:t>permette</a:t>
            </a:r>
            <a:r>
              <a:rPr lang="en-US" b="1" dirty="0" smtClean="0">
                <a:solidFill>
                  <a:srgbClr val="FF0000"/>
                </a:solidFill>
              </a:rPr>
              <a:t> di </a:t>
            </a:r>
            <a:r>
              <a:rPr lang="en-US" b="1" dirty="0" err="1" smtClean="0">
                <a:solidFill>
                  <a:srgbClr val="FF0000"/>
                </a:solidFill>
              </a:rPr>
              <a:t>eseguire</a:t>
            </a:r>
            <a:r>
              <a:rPr lang="en-US" b="1" dirty="0" smtClean="0">
                <a:solidFill>
                  <a:srgbClr val="FF0000"/>
                </a:solidFill>
              </a:rPr>
              <a:t> due </a:t>
            </a:r>
            <a:r>
              <a:rPr lang="en-US" b="1" dirty="0" err="1" smtClean="0">
                <a:solidFill>
                  <a:srgbClr val="FF0000"/>
                </a:solidFill>
              </a:rPr>
              <a:t>copie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dello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stesso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blocco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personalizzato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contemporaneamente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4289463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37950" y="4289463"/>
            <a:ext cx="3937935" cy="1798897"/>
          </a:xfrm>
          <a:prstGeom prst="rect">
            <a:avLst/>
          </a:prstGeom>
        </p:spPr>
      </p:pic>
      <p:sp>
        <p:nvSpPr>
          <p:cNvPr id="11" name="Not Equal 10"/>
          <p:cNvSpPr/>
          <p:nvPr/>
        </p:nvSpPr>
        <p:spPr>
          <a:xfrm>
            <a:off x="4793932" y="4699364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Siete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grado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scrivere</a:t>
            </a:r>
            <a:r>
              <a:rPr lang="en-US" dirty="0" smtClean="0">
                <a:solidFill>
                  <a:srgbClr val="FF0000"/>
                </a:solidFill>
              </a:rPr>
              <a:t> un </a:t>
            </a:r>
            <a:r>
              <a:rPr lang="en-US" dirty="0" err="1" smtClean="0">
                <a:solidFill>
                  <a:srgbClr val="FF0000"/>
                </a:solidFill>
              </a:rPr>
              <a:t>programma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usi</a:t>
            </a:r>
            <a:r>
              <a:rPr lang="en-US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>
                <a:solidFill>
                  <a:srgbClr val="FF0000"/>
                </a:solidFill>
              </a:rPr>
              <a:t>flussi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paralleli</a:t>
            </a:r>
            <a:r>
              <a:rPr lang="en-US" dirty="0" smtClean="0">
                <a:solidFill>
                  <a:srgbClr val="FF0000"/>
                </a:solidFill>
              </a:rPr>
              <a:t> per far </a:t>
            </a:r>
            <a:r>
              <a:rPr lang="en-US" dirty="0" err="1" smtClean="0">
                <a:solidFill>
                  <a:srgbClr val="FF0000"/>
                </a:solidFill>
              </a:rPr>
              <a:t>muovere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prendere</a:t>
            </a:r>
            <a:r>
              <a:rPr lang="en-US" dirty="0" smtClean="0">
                <a:solidFill>
                  <a:srgbClr val="FF0000"/>
                </a:solidFill>
              </a:rPr>
              <a:t> un </a:t>
            </a:r>
            <a:r>
              <a:rPr lang="en-US" dirty="0" err="1" smtClean="0">
                <a:solidFill>
                  <a:srgbClr val="FF0000"/>
                </a:solidFill>
              </a:rPr>
              <a:t>oggetto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contemporaneamente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/>
        </p:nvSpPr>
        <p:spPr>
          <a:xfrm>
            <a:off x="273594" y="160089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CREDITI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73594" y="1378617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Traduzione</a:t>
            </a:r>
            <a:r>
              <a:rPr lang="en-US" dirty="0" smtClean="0"/>
              <a:t>: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/>
        </p:nvSpPr>
        <p:spPr>
          <a:xfrm>
            <a:off x="2810359" y="6332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19" y="4661454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5" y="364032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415</Words>
  <Application>Microsoft Office PowerPoint</Application>
  <PresentationFormat>Presentazione su schermo (4:3)</PresentationFormat>
  <Paragraphs>46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Retrospect</vt:lpstr>
      <vt:lpstr>intermediatev2</vt:lpstr>
      <vt:lpstr>LEZIONI INTERMEDIE</vt:lpstr>
      <vt:lpstr>Obiettivi della lezione</vt:lpstr>
      <vt:lpstr>Cosa sono i flussi paralleli?</vt:lpstr>
      <vt:lpstr>Come posso realizzare flussi paralleli? </vt:lpstr>
      <vt:lpstr>Flussi paralleli e blocchi personalizzati</vt:lpstr>
      <vt:lpstr>Flussi paralleli e blocchi personalizzati</vt:lpstr>
      <vt:lpstr>Sfida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GIUCO</cp:lastModifiedBy>
  <cp:revision>16</cp:revision>
  <dcterms:created xsi:type="dcterms:W3CDTF">2014-10-28T21:59:38Z</dcterms:created>
  <dcterms:modified xsi:type="dcterms:W3CDTF">2018-04-17T20:17:41Z</dcterms:modified>
</cp:coreProperties>
</file>