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5" autoAdjust="0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-8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LEZIONI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INTERMEDIE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 </a:t>
            </a:r>
            <a:r>
              <a:rPr lang="en-US" dirty="0" err="1" smtClean="0"/>
              <a:t>usati</a:t>
            </a:r>
            <a:r>
              <a:rPr lang="en-US" dirty="0" smtClean="0"/>
              <a:t> come </a:t>
            </a:r>
            <a:r>
              <a:rPr lang="en-US" dirty="0" err="1" smtClean="0"/>
              <a:t>sensori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Obiettivi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Imparare</a:t>
            </a:r>
            <a:r>
              <a:rPr lang="en-US" dirty="0" smtClean="0"/>
              <a:t> come </a:t>
            </a:r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vostro</a:t>
            </a:r>
            <a:r>
              <a:rPr lang="en-US" dirty="0" smtClean="0"/>
              <a:t> </a:t>
            </a:r>
            <a:r>
              <a:rPr lang="en-US" dirty="0" err="1" smtClean="0"/>
              <a:t>mattoncino</a:t>
            </a:r>
            <a:r>
              <a:rPr lang="en-US" dirty="0" smtClean="0"/>
              <a:t> come se </a:t>
            </a:r>
            <a:r>
              <a:rPr lang="en-US" dirty="0" err="1" smtClean="0"/>
              <a:t>fossero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Prerequisiti</a:t>
            </a:r>
            <a:r>
              <a:rPr lang="en-US" dirty="0" smtClean="0"/>
              <a:t>: </a:t>
            </a:r>
            <a:r>
              <a:rPr lang="en-US" dirty="0" err="1" smtClean="0"/>
              <a:t>Blocchi</a:t>
            </a:r>
            <a:r>
              <a:rPr lang="en-US" dirty="0" smtClean="0"/>
              <a:t> Display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i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/>
          </a:bodyPr>
          <a:lstStyle/>
          <a:p>
            <a:r>
              <a:rPr lang="en-US" dirty="0" smtClean="0"/>
              <a:t>I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i </a:t>
            </a:r>
            <a:r>
              <a:rPr lang="en-US" dirty="0" err="1" smtClean="0"/>
              <a:t>cinque</a:t>
            </a:r>
            <a:r>
              <a:rPr lang="en-US" dirty="0" smtClean="0"/>
              <a:t> </a:t>
            </a:r>
            <a:r>
              <a:rPr lang="en-US" dirty="0" err="1" smtClean="0"/>
              <a:t>tasti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mattoncino</a:t>
            </a:r>
            <a:r>
              <a:rPr lang="en-US" dirty="0" smtClean="0"/>
              <a:t> EV3 (</a:t>
            </a:r>
            <a:r>
              <a:rPr lang="en-US" dirty="0" err="1" smtClean="0"/>
              <a:t>tutti</a:t>
            </a:r>
            <a:r>
              <a:rPr lang="en-US" dirty="0" smtClean="0"/>
              <a:t> i </a:t>
            </a:r>
            <a:r>
              <a:rPr lang="en-US" dirty="0" err="1" smtClean="0"/>
              <a:t>tasti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Back)</a:t>
            </a:r>
            <a:endParaRPr lang="en-US" dirty="0"/>
          </a:p>
          <a:p>
            <a:r>
              <a:rPr lang="en-US" dirty="0" err="1" smtClean="0"/>
              <a:t>Essi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usati</a:t>
            </a:r>
            <a:r>
              <a:rPr lang="en-US" dirty="0" smtClean="0"/>
              <a:t> come </a:t>
            </a:r>
            <a:r>
              <a:rPr lang="en-US" dirty="0" err="1" smtClean="0"/>
              <a:t>sensori</a:t>
            </a:r>
            <a:r>
              <a:rPr lang="en-US" dirty="0" smtClean="0"/>
              <a:t> per </a:t>
            </a:r>
            <a:r>
              <a:rPr lang="en-US" dirty="0" err="1" smtClean="0"/>
              <a:t>controllare</a:t>
            </a:r>
            <a:r>
              <a:rPr lang="en-US" dirty="0" smtClean="0"/>
              <a:t> se un </a:t>
            </a:r>
            <a:r>
              <a:rPr lang="en-US" dirty="0" err="1" smtClean="0"/>
              <a:t>tasto</a:t>
            </a:r>
            <a:r>
              <a:rPr lang="en-US" dirty="0" smtClean="0"/>
              <a:t>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r>
              <a:rPr lang="en-US" dirty="0" smtClean="0"/>
              <a:t>, per </a:t>
            </a:r>
            <a:r>
              <a:rPr lang="en-US" dirty="0" err="1" smtClean="0"/>
              <a:t>scoprire</a:t>
            </a:r>
            <a:r>
              <a:rPr lang="en-US" dirty="0" smtClean="0"/>
              <a:t> quale </a:t>
            </a:r>
            <a:r>
              <a:rPr lang="en-US" dirty="0" err="1" smtClean="0"/>
              <a:t>tasto</a:t>
            </a:r>
            <a:r>
              <a:rPr lang="en-US" dirty="0" smtClean="0"/>
              <a:t>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r>
              <a:rPr lang="en-US" dirty="0" smtClean="0"/>
              <a:t> e per </a:t>
            </a:r>
            <a:r>
              <a:rPr lang="en-US" dirty="0" err="1" smtClean="0"/>
              <a:t>controllare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endParaRPr lang="en-US" dirty="0"/>
          </a:p>
          <a:p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perfino</a:t>
            </a:r>
            <a:r>
              <a:rPr lang="en-US" dirty="0" smtClean="0"/>
              <a:t> </a:t>
            </a:r>
            <a:r>
              <a:rPr lang="en-US" dirty="0" err="1" smtClean="0"/>
              <a:t>usarli</a:t>
            </a:r>
            <a:r>
              <a:rPr lang="en-US" dirty="0" smtClean="0"/>
              <a:t> per </a:t>
            </a:r>
            <a:r>
              <a:rPr lang="en-US" dirty="0" err="1" smtClean="0"/>
              <a:t>tracciare</a:t>
            </a:r>
            <a:r>
              <a:rPr lang="en-US" dirty="0" smtClean="0"/>
              <a:t>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era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pressato</a:t>
            </a:r>
            <a:r>
              <a:rPr lang="en-US" dirty="0" smtClean="0"/>
              <a:t> e poi </a:t>
            </a:r>
            <a:r>
              <a:rPr lang="en-US" dirty="0" err="1" smtClean="0"/>
              <a:t>rilasciato</a:t>
            </a:r>
            <a:r>
              <a:rPr lang="en-US" dirty="0" smtClean="0"/>
              <a:t> in </a:t>
            </a:r>
            <a:r>
              <a:rPr lang="en-US" dirty="0" err="1" smtClean="0"/>
              <a:t>precedenza</a:t>
            </a:r>
            <a:r>
              <a:rPr lang="en-US" dirty="0" smtClean="0"/>
              <a:t> (come Bumped Touch </a:t>
            </a:r>
            <a:r>
              <a:rPr lang="en-US" dirty="0"/>
              <a:t>Sensor)</a:t>
            </a:r>
          </a:p>
          <a:p>
            <a:r>
              <a:rPr lang="en-US" dirty="0" smtClean="0"/>
              <a:t>Nota: non </a:t>
            </a:r>
            <a:r>
              <a:rPr lang="en-US" dirty="0" err="1" smtClean="0"/>
              <a:t>potete</a:t>
            </a:r>
            <a:r>
              <a:rPr lang="en-US" dirty="0" smtClean="0"/>
              <a:t> </a:t>
            </a:r>
            <a:r>
              <a:rPr lang="en-US" dirty="0" err="1" smtClean="0"/>
              <a:t>scoprire</a:t>
            </a:r>
            <a:r>
              <a:rPr lang="en-US" dirty="0" smtClean="0"/>
              <a:t> se due </a:t>
            </a:r>
            <a:r>
              <a:rPr lang="en-US" dirty="0" err="1" smtClean="0"/>
              <a:t>tasti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stati</a:t>
            </a:r>
            <a:r>
              <a:rPr lang="en-US" dirty="0" smtClean="0"/>
              <a:t> </a:t>
            </a:r>
            <a:r>
              <a:rPr lang="en-US" dirty="0" err="1" smtClean="0"/>
              <a:t>premuti</a:t>
            </a:r>
            <a:r>
              <a:rPr lang="en-US" dirty="0" smtClean="0"/>
              <a:t> </a:t>
            </a:r>
            <a:r>
              <a:rPr lang="en-US" dirty="0" err="1" smtClean="0"/>
              <a:t>contemporaneamente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 err="1" smtClean="0"/>
              <a:t>blocchi</a:t>
            </a:r>
            <a:r>
              <a:rPr lang="en-US" dirty="0" smtClean="0"/>
              <a:t> Wait, </a:t>
            </a:r>
            <a:r>
              <a:rPr lang="en-US" dirty="0"/>
              <a:t>Switches, Loops </a:t>
            </a:r>
            <a:r>
              <a:rPr lang="en-US" dirty="0" err="1" smtClean="0"/>
              <a:t>ed</a:t>
            </a:r>
            <a:r>
              <a:rPr lang="en-US" dirty="0" smtClean="0"/>
              <a:t> i </a:t>
            </a:r>
            <a:r>
              <a:rPr lang="en-US" dirty="0" err="1" smtClean="0"/>
              <a:t>blocchi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  vi </a:t>
            </a:r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dirty="0" err="1" smtClean="0"/>
              <a:t>usare</a:t>
            </a:r>
            <a:r>
              <a:rPr lang="en-US" dirty="0" smtClean="0"/>
              <a:t> i </a:t>
            </a:r>
            <a:r>
              <a:rPr lang="en-US" dirty="0" err="1" smtClean="0"/>
              <a:t>tasti</a:t>
            </a:r>
            <a:r>
              <a:rPr lang="en-US" dirty="0" smtClean="0"/>
              <a:t> del </a:t>
            </a:r>
            <a:r>
              <a:rPr lang="en-US" dirty="0" err="1" smtClean="0"/>
              <a:t>mattoncino</a:t>
            </a:r>
            <a:r>
              <a:rPr lang="en-US" dirty="0" smtClean="0"/>
              <a:t> come </a:t>
            </a:r>
            <a:r>
              <a:rPr lang="en-US" dirty="0" err="1" smtClean="0"/>
              <a:t>sensori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Sfida1</a:t>
            </a:r>
            <a:r>
              <a:rPr lang="en-US" dirty="0"/>
              <a:t>: </a:t>
            </a:r>
            <a:r>
              <a:rPr lang="en-US" dirty="0" err="1" smtClean="0"/>
              <a:t>Premere</a:t>
            </a:r>
            <a:r>
              <a:rPr lang="en-US" dirty="0" smtClean="0"/>
              <a:t> un </a:t>
            </a:r>
            <a:r>
              <a:rPr lang="en-US" dirty="0" err="1" smtClean="0"/>
              <a:t>tasto</a:t>
            </a:r>
            <a:r>
              <a:rPr lang="en-US" dirty="0" smtClean="0"/>
              <a:t> &amp; </a:t>
            </a:r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SFIDA: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tuo</a:t>
            </a:r>
            <a:r>
              <a:rPr lang="en-US" dirty="0"/>
              <a:t> robot </a:t>
            </a:r>
            <a:r>
              <a:rPr lang="en-US" dirty="0" smtClean="0"/>
              <a:t>in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 </a:t>
            </a:r>
            <a:r>
              <a:rPr lang="en-US" dirty="0" err="1" smtClean="0"/>
              <a:t>finchè</a:t>
            </a:r>
            <a:r>
              <a:rPr lang="en-US" dirty="0" smtClean="0"/>
              <a:t> un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r>
              <a:rPr lang="en-US" dirty="0" smtClean="0"/>
              <a:t>. </a:t>
            </a:r>
            <a:r>
              <a:rPr lang="en-US" dirty="0" err="1" smtClean="0"/>
              <a:t>Proprio</a:t>
            </a:r>
            <a:r>
              <a:rPr lang="en-US" dirty="0" smtClean="0"/>
              <a:t> come </a:t>
            </a:r>
            <a:r>
              <a:rPr lang="en-US" dirty="0" err="1" smtClean="0"/>
              <a:t>nelle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per </a:t>
            </a:r>
            <a:r>
              <a:rPr lang="en-US" dirty="0" err="1" smtClean="0"/>
              <a:t>principianti</a:t>
            </a:r>
            <a:r>
              <a:rPr lang="en-US" dirty="0" smtClean="0"/>
              <a:t> </a:t>
            </a:r>
            <a:r>
              <a:rPr lang="en-US" dirty="0" err="1" smtClean="0"/>
              <a:t>sull’uso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sensori</a:t>
            </a:r>
            <a:r>
              <a:rPr lang="en-US" dirty="0" smtClean="0"/>
              <a:t>, </a:t>
            </a:r>
            <a:r>
              <a:rPr lang="en-US" dirty="0" err="1" smtClean="0"/>
              <a:t>userete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 err="1" smtClean="0"/>
              <a:t>Attesa</a:t>
            </a:r>
            <a:r>
              <a:rPr lang="en-US" dirty="0" smtClean="0"/>
              <a:t> “Wait For” per </a:t>
            </a:r>
            <a:r>
              <a:rPr lang="en-US" dirty="0" err="1" smtClean="0"/>
              <a:t>completare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it-IT" dirty="0"/>
              <a:t>Un buon uso di un tale programma potrebbe essere quella di aiutare il </a:t>
            </a:r>
            <a:r>
              <a:rPr lang="it-IT" dirty="0" err="1"/>
              <a:t>debug</a:t>
            </a:r>
            <a:r>
              <a:rPr lang="it-IT" dirty="0"/>
              <a:t>. L'aggiunta di un pulsante </a:t>
            </a:r>
            <a:r>
              <a:rPr lang="it-IT" dirty="0" err="1"/>
              <a:t>Wait</a:t>
            </a:r>
            <a:r>
              <a:rPr lang="it-IT" dirty="0"/>
              <a:t> for Press nel codice aiuta a eseguire parti del codice e controllare gli errori</a:t>
            </a:r>
            <a:r>
              <a:rPr lang="it-IT" dirty="0" smtClean="0"/>
              <a:t>. </a:t>
            </a:r>
          </a:p>
          <a:p>
            <a:r>
              <a:rPr lang="en-US" b="1" dirty="0" smtClean="0"/>
              <a:t>PASSO 1</a:t>
            </a:r>
            <a:r>
              <a:rPr lang="en-US" b="1" dirty="0"/>
              <a:t>: </a:t>
            </a:r>
            <a:r>
              <a:rPr lang="en-US" dirty="0" err="1" smtClean="0"/>
              <a:t>Accendi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motore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Move Steering</a:t>
            </a:r>
            <a:endParaRPr lang="en-US" dirty="0"/>
          </a:p>
          <a:p>
            <a:r>
              <a:rPr lang="en-US" b="1" dirty="0"/>
              <a:t>PASSO 2: </a:t>
            </a:r>
            <a:r>
              <a:rPr lang="en-US" dirty="0" err="1" smtClean="0"/>
              <a:t>Aggiungi</a:t>
            </a:r>
            <a:r>
              <a:rPr lang="en-US" dirty="0" smtClean="0"/>
              <a:t> un Wait </a:t>
            </a:r>
            <a:r>
              <a:rPr lang="en-US" dirty="0"/>
              <a:t>For Button Press </a:t>
            </a:r>
            <a:r>
              <a:rPr lang="en-US" dirty="0" smtClean="0"/>
              <a:t>(</a:t>
            </a:r>
            <a:r>
              <a:rPr lang="en-US" dirty="0" err="1" smtClean="0"/>
              <a:t>Tasto</a:t>
            </a:r>
            <a:r>
              <a:rPr lang="en-US" dirty="0" smtClean="0"/>
              <a:t> di mezzo)</a:t>
            </a:r>
            <a:endParaRPr lang="en-US" dirty="0"/>
          </a:p>
          <a:p>
            <a:r>
              <a:rPr lang="en-US" b="1" dirty="0"/>
              <a:t>PASSO 3: </a:t>
            </a:r>
            <a:r>
              <a:rPr lang="en-US" dirty="0" err="1" smtClean="0"/>
              <a:t>Ferma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motore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tasto</a:t>
            </a:r>
            <a:r>
              <a:rPr lang="en-US" dirty="0" smtClean="0"/>
              <a:t> è </a:t>
            </a:r>
            <a:r>
              <a:rPr lang="en-US" dirty="0" err="1" smtClean="0"/>
              <a:t>premuto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0847"/>
            <a:ext cx="6536320" cy="263479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190540" y="3587262"/>
            <a:ext cx="1306286" cy="97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PASSO 1: Accendi il motore</a:t>
            </a:r>
            <a:endParaRPr lang="it-IT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880338" y="3587262"/>
            <a:ext cx="2007996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PASSO 2: Attendi che il tasto centrale del mattoncino sia premuto</a:t>
            </a:r>
            <a:endParaRPr lang="it-IT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050782" y="3605155"/>
            <a:ext cx="1476000" cy="90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PASSO 3: Ferma il motore dopo che il tasto è stato premuto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Sfida</a:t>
            </a:r>
            <a:r>
              <a:rPr lang="en-US" dirty="0" smtClean="0"/>
              <a:t> 2</a:t>
            </a:r>
            <a:r>
              <a:rPr lang="en-US" dirty="0"/>
              <a:t>: Menu </a:t>
            </a:r>
            <a:r>
              <a:rPr lang="en-US" dirty="0" smtClean="0"/>
              <a:t>Con i </a:t>
            </a:r>
            <a:r>
              <a:rPr lang="en-US" dirty="0" err="1" smtClean="0"/>
              <a:t>Tasti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505616"/>
            <a:ext cx="8596811" cy="1058090"/>
          </a:xfrm>
        </p:spPr>
        <p:txBody>
          <a:bodyPr/>
          <a:lstStyle/>
          <a:p>
            <a:r>
              <a:rPr lang="it-IT" dirty="0"/>
              <a:t>Creare un menu su schermo utilizzando i pulsanti </a:t>
            </a:r>
            <a:r>
              <a:rPr lang="it-IT" dirty="0" smtClean="0"/>
              <a:t>del mattoncino </a:t>
            </a:r>
            <a:r>
              <a:rPr lang="it-IT" dirty="0"/>
              <a:t>che </a:t>
            </a:r>
            <a:r>
              <a:rPr lang="it-IT" dirty="0" smtClean="0"/>
              <a:t>faccia </a:t>
            </a:r>
            <a:r>
              <a:rPr lang="it-IT" dirty="0"/>
              <a:t>un'azione diversa in base a quale pulsante viene premuto</a:t>
            </a:r>
            <a:r>
              <a:rPr lang="en-US" dirty="0" smtClean="0"/>
              <a:t>. </a:t>
            </a:r>
            <a:r>
              <a:rPr lang="en-US" dirty="0" err="1" smtClean="0"/>
              <a:t>L’azione</a:t>
            </a:r>
            <a:r>
              <a:rPr lang="en-US" dirty="0" smtClean="0"/>
              <a:t> da </a:t>
            </a:r>
            <a:r>
              <a:rPr lang="en-US" dirty="0" err="1" smtClean="0"/>
              <a:t>programmare</a:t>
            </a:r>
            <a:r>
              <a:rPr lang="en-US" dirty="0" smtClean="0"/>
              <a:t> è </a:t>
            </a:r>
            <a:r>
              <a:rPr lang="en-US" dirty="0" err="1" smtClean="0"/>
              <a:t>andare</a:t>
            </a:r>
            <a:r>
              <a:rPr lang="en-US" dirty="0" smtClean="0"/>
              <a:t> </a:t>
            </a:r>
            <a:r>
              <a:rPr lang="en-US" dirty="0" err="1" smtClean="0"/>
              <a:t>avanti</a:t>
            </a:r>
            <a:r>
              <a:rPr lang="en-US" dirty="0" smtClean="0"/>
              <a:t>, </a:t>
            </a:r>
            <a:r>
              <a:rPr lang="en-US" dirty="0" err="1" smtClean="0"/>
              <a:t>indietro</a:t>
            </a:r>
            <a:r>
              <a:rPr lang="en-US" dirty="0" smtClean="0"/>
              <a:t>, a </a:t>
            </a:r>
            <a:r>
              <a:rPr lang="en-US" dirty="0" err="1" smtClean="0"/>
              <a:t>destra</a:t>
            </a:r>
            <a:r>
              <a:rPr lang="en-US" dirty="0" smtClean="0"/>
              <a:t> e a </a:t>
            </a:r>
            <a:r>
              <a:rPr lang="en-US" dirty="0" err="1" smtClean="0"/>
              <a:t>sinistra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766906"/>
            <a:ext cx="46958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PASSO 1</a:t>
            </a:r>
            <a:r>
              <a:rPr lang="en-US" dirty="0"/>
              <a:t>: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quattro</a:t>
            </a:r>
            <a:r>
              <a:rPr lang="en-US" dirty="0" smtClean="0"/>
              <a:t>  </a:t>
            </a:r>
            <a:r>
              <a:rPr lang="en-US" dirty="0" err="1" smtClean="0"/>
              <a:t>blocchi</a:t>
            </a:r>
            <a:r>
              <a:rPr lang="en-US" dirty="0" smtClean="0"/>
              <a:t> Display per </a:t>
            </a:r>
            <a:r>
              <a:rPr lang="en-US" dirty="0" err="1" smtClean="0"/>
              <a:t>mostrare</a:t>
            </a:r>
            <a:r>
              <a:rPr lang="en-US" dirty="0" smtClean="0"/>
              <a:t> le 4 </a:t>
            </a:r>
            <a:r>
              <a:rPr lang="en-US" dirty="0" err="1" smtClean="0"/>
              <a:t>azioni</a:t>
            </a:r>
            <a:r>
              <a:rPr lang="en-US" dirty="0" smtClean="0"/>
              <a:t> </a:t>
            </a:r>
            <a:r>
              <a:rPr lang="en-US" dirty="0" err="1" smtClean="0"/>
              <a:t>sullo</a:t>
            </a:r>
            <a:r>
              <a:rPr lang="en-US" dirty="0" smtClean="0"/>
              <a:t> </a:t>
            </a:r>
            <a:r>
              <a:rPr lang="en-US" dirty="0" err="1" smtClean="0"/>
              <a:t>schermo</a:t>
            </a:r>
            <a:r>
              <a:rPr lang="en-US" dirty="0" smtClean="0"/>
              <a:t> come </a:t>
            </a:r>
            <a:r>
              <a:rPr lang="en-US" dirty="0" err="1" smtClean="0"/>
              <a:t>nell’immagine</a:t>
            </a:r>
            <a:r>
              <a:rPr lang="en-US" dirty="0" smtClean="0"/>
              <a:t> a </a:t>
            </a:r>
            <a:r>
              <a:rPr lang="en-US" dirty="0" err="1" smtClean="0"/>
              <a:t>fianco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PASSO 2: </a:t>
            </a:r>
            <a:r>
              <a:rPr lang="en-US" dirty="0" err="1" smtClean="0"/>
              <a:t>Aggiungi</a:t>
            </a:r>
            <a:r>
              <a:rPr lang="en-US" dirty="0" smtClean="0"/>
              <a:t> un </a:t>
            </a:r>
            <a:r>
              <a:rPr lang="en-US" dirty="0"/>
              <a:t>Wait For button press</a:t>
            </a:r>
          </a:p>
          <a:p>
            <a:endParaRPr lang="en-US" dirty="0"/>
          </a:p>
          <a:p>
            <a:r>
              <a:rPr lang="en-US" dirty="0"/>
              <a:t>PASSO 3: </a:t>
            </a:r>
            <a:r>
              <a:rPr lang="en-US" dirty="0" err="1" smtClean="0"/>
              <a:t>Aggiungi</a:t>
            </a:r>
            <a:r>
              <a:rPr lang="en-US" dirty="0" smtClean="0"/>
              <a:t> un </a:t>
            </a:r>
            <a:r>
              <a:rPr lang="en-US" dirty="0" err="1" smtClean="0"/>
              <a:t>blocco</a:t>
            </a:r>
            <a:r>
              <a:rPr lang="en-US" dirty="0" smtClean="0"/>
              <a:t> </a:t>
            </a:r>
            <a:r>
              <a:rPr lang="en-US" dirty="0"/>
              <a:t>Switch </a:t>
            </a:r>
            <a:r>
              <a:rPr lang="en-US" dirty="0" smtClean="0"/>
              <a:t>e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quale </a:t>
            </a:r>
            <a:r>
              <a:rPr lang="en-US" dirty="0" err="1" smtClean="0"/>
              <a:t>tasto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premuto</a:t>
            </a:r>
            <a:r>
              <a:rPr lang="en-US" dirty="0" smtClean="0"/>
              <a:t>, </a:t>
            </a:r>
            <a:r>
              <a:rPr lang="en-US" dirty="0" err="1" smtClean="0"/>
              <a:t>esegui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codice</a:t>
            </a:r>
            <a:r>
              <a:rPr lang="en-US" dirty="0" smtClean="0"/>
              <a:t> per le </a:t>
            </a:r>
            <a:r>
              <a:rPr lang="en-US" dirty="0" err="1" smtClean="0"/>
              <a:t>quattro</a:t>
            </a:r>
            <a:r>
              <a:rPr lang="en-US" dirty="0" smtClean="0"/>
              <a:t> </a:t>
            </a:r>
            <a:r>
              <a:rPr lang="en-US" dirty="0" err="1" smtClean="0"/>
              <a:t>azioni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sinistra</a:t>
            </a:r>
            <a:r>
              <a:rPr lang="en-US" dirty="0" smtClean="0"/>
              <a:t>, </a:t>
            </a:r>
            <a:r>
              <a:rPr lang="en-US" dirty="0" err="1" smtClean="0"/>
              <a:t>destra</a:t>
            </a:r>
            <a:r>
              <a:rPr lang="en-US" dirty="0" smtClean="0"/>
              <a:t>, </a:t>
            </a:r>
            <a:r>
              <a:rPr lang="en-US" dirty="0" err="1" smtClean="0"/>
              <a:t>avanti</a:t>
            </a:r>
            <a:r>
              <a:rPr lang="en-US" dirty="0" smtClean="0"/>
              <a:t> e </a:t>
            </a:r>
            <a:r>
              <a:rPr lang="en-US" dirty="0" err="1" smtClean="0"/>
              <a:t>indietro</a:t>
            </a:r>
            <a:endParaRPr lang="en-US" dirty="0"/>
          </a:p>
          <a:p>
            <a:r>
              <a:rPr lang="en-US" dirty="0"/>
              <a:t>PASSO 4: </a:t>
            </a:r>
            <a:r>
              <a:rPr lang="en-US" dirty="0" err="1" smtClean="0"/>
              <a:t>Metti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tutto</a:t>
            </a:r>
            <a:r>
              <a:rPr lang="en-US" dirty="0" smtClean="0"/>
              <a:t> in un </a:t>
            </a:r>
            <a:r>
              <a:rPr lang="en-US" dirty="0" err="1" smtClean="0"/>
              <a:t>blocco</a:t>
            </a:r>
            <a:r>
              <a:rPr lang="en-US" dirty="0" smtClean="0"/>
              <a:t> Loop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all’infinito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sfida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Notare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se </a:t>
            </a:r>
            <a:r>
              <a:rPr lang="en-US" dirty="0" err="1" smtClean="0"/>
              <a:t>l’azione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blocco</a:t>
            </a:r>
            <a:r>
              <a:rPr lang="en-US" dirty="0" smtClean="0"/>
              <a:t> switch è molto </a:t>
            </a:r>
            <a:r>
              <a:rPr lang="en-US" dirty="0" err="1" smtClean="0"/>
              <a:t>veloce</a:t>
            </a:r>
            <a:r>
              <a:rPr lang="en-US" dirty="0" smtClean="0"/>
              <a:t> (</a:t>
            </a:r>
            <a:r>
              <a:rPr lang="it-IT" dirty="0"/>
              <a:t>come l'aggiunta di una variabile o la visualizzazione di un valore del sensore</a:t>
            </a:r>
            <a:r>
              <a:rPr lang="en-US" dirty="0" smtClean="0"/>
              <a:t>), </a:t>
            </a:r>
            <a:r>
              <a:rPr lang="it-IT" dirty="0"/>
              <a:t>il ciclo precedente e l'azione selezionata </a:t>
            </a:r>
            <a:r>
              <a:rPr lang="it-IT" dirty="0" smtClean="0"/>
              <a:t>verranno eseguiti </a:t>
            </a:r>
            <a:r>
              <a:rPr lang="it-IT" dirty="0"/>
              <a:t>più volte</a:t>
            </a:r>
            <a:endParaRPr lang="en-US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296536" y="2737875"/>
            <a:ext cx="2558957" cy="47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Lo scopo di questo programma è di creare un semplice menu di sistema che esegua azioni differenti in base a quale tasto viene premuto</a:t>
            </a:r>
            <a:endParaRPr lang="it-IT" sz="10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20276" y="3322622"/>
            <a:ext cx="4608000" cy="3488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it-IT" sz="1000" dirty="0" smtClean="0"/>
              <a:t>PASSO 1: Mostrare sullo schermo le azioni in modo che l’utente possa vedere quale tasto premere per ottenere un’azione </a:t>
            </a:r>
            <a:endParaRPr lang="it-IT" sz="10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18410" y="3152022"/>
            <a:ext cx="852987" cy="502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800" dirty="0" smtClean="0"/>
              <a:t>PASSO 2: Attendere che l’utente prema il tasto</a:t>
            </a:r>
            <a:endParaRPr lang="it-IT" sz="8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107067" y="2534290"/>
            <a:ext cx="1188000" cy="6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800" dirty="0" smtClean="0"/>
              <a:t>PASSO 3: Secondo il tasto premuto, eseguire il codice appropriato</a:t>
            </a:r>
            <a:endParaRPr lang="it-IT" sz="8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21221" y="4246118"/>
            <a:ext cx="11160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it-IT" sz="800" dirty="0" smtClean="0"/>
              <a:t>Usiamo la modalità cancellazione solo per il primo blocco in modo da cancellare eventuale testo indesiderato</a:t>
            </a:r>
            <a:endParaRPr lang="it-IT" sz="800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Questo</a:t>
            </a:r>
            <a:r>
              <a:rPr lang="en-US" dirty="0" smtClean="0"/>
              <a:t> tutorial è </a:t>
            </a:r>
            <a:r>
              <a:rPr lang="en-US" dirty="0" err="1" smtClean="0"/>
              <a:t>stato</a:t>
            </a:r>
            <a:r>
              <a:rPr lang="en-US" dirty="0" smtClean="0"/>
              <a:t> </a:t>
            </a:r>
            <a:r>
              <a:rPr lang="en-US" dirty="0" err="1" smtClean="0"/>
              <a:t>creato</a:t>
            </a:r>
            <a:r>
              <a:rPr lang="en-US" dirty="0" smtClean="0"/>
              <a:t> da Sanjay </a:t>
            </a:r>
            <a:r>
              <a:rPr lang="en-US" dirty="0"/>
              <a:t>Seshan and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endParaRPr lang="en-US" dirty="0"/>
          </a:p>
          <a:p>
            <a:r>
              <a:rPr lang="en-US" dirty="0" err="1" smtClean="0"/>
              <a:t>Altre</a:t>
            </a:r>
            <a:r>
              <a:rPr lang="en-US" dirty="0" smtClean="0"/>
              <a:t> </a:t>
            </a:r>
            <a:r>
              <a:rPr lang="en-US" dirty="0" err="1" smtClean="0"/>
              <a:t>lezioni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disponibili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sito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r>
              <a:rPr lang="en-US" dirty="0" err="1" smtClean="0"/>
              <a:t>Tradotto</a:t>
            </a:r>
            <a:r>
              <a:rPr lang="en-US" dirty="0" smtClean="0"/>
              <a:t> da Giuseppe </a:t>
            </a:r>
            <a:r>
              <a:rPr lang="en-US" dirty="0" err="1" smtClean="0"/>
              <a:t>Comis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Questo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lavoro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è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soggetto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608</Words>
  <Application>Microsoft Office PowerPoint</Application>
  <PresentationFormat>Presentazione su schermo (4:3)</PresentationFormat>
  <Paragraphs>51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Retrospect</vt:lpstr>
      <vt:lpstr>intermediatev2</vt:lpstr>
      <vt:lpstr>LEZIONI INTERMEDIE</vt:lpstr>
      <vt:lpstr>Obiettivi della lezione</vt:lpstr>
      <vt:lpstr>Cosa sono i tasti del mattoncino?</vt:lpstr>
      <vt:lpstr>Sfida1: Premere un tasto &amp; Debugging</vt:lpstr>
      <vt:lpstr>Soluzione alla sfida 1</vt:lpstr>
      <vt:lpstr>Sfida 2: Menu Con i Tasti</vt:lpstr>
      <vt:lpstr>Soluzione alla sfida 2</vt:lpstr>
      <vt:lpstr>CREDITS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GIUCO</cp:lastModifiedBy>
  <cp:revision>50</cp:revision>
  <dcterms:created xsi:type="dcterms:W3CDTF">2014-11-29T19:53:57Z</dcterms:created>
  <dcterms:modified xsi:type="dcterms:W3CDTF">2018-04-10T16:50:56Z</dcterms:modified>
</cp:coreProperties>
</file>