
<file path=[Content_Types].xml><?xml version="1.0" encoding="utf-8"?>
<Types xmlns="http://schemas.openxmlformats.org/package/2006/content-types">
  <Default Extension="png" ContentType="image/png"/>
  <Default Extension="jpeg" ContentType="image/jpeg"/>
  <Default Extension="MOV" ContentType="video/unknown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38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5"/>
    <p:restoredTop sz="94613"/>
  </p:normalViewPr>
  <p:slideViewPr>
    <p:cSldViewPr snapToGrid="0" snapToObjects="1">
      <p:cViewPr varScale="1">
        <p:scale>
          <a:sx n="87" d="100"/>
          <a:sy n="87" d="100"/>
        </p:scale>
        <p:origin x="-8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5338-D098-6144-A52C-FBC006AF2B7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673A-4F1F-2D47-98AE-438AC29243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4673A-4F1F-2D47-98AE-438AC2924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8588-FE88-45FD-A690-4E864FCCB0D1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09394"/>
            <a:ext cx="484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INTERMEDIATE EV3</a:t>
            </a:r>
            <a:r>
              <a:rPr lang="en-US" sz="3600" baseline="0" dirty="0"/>
              <a:t> </a:t>
            </a:r>
            <a:r>
              <a:rPr lang="en-US" sz="3600" dirty="0"/>
              <a:t>PROGRAMMING LESSON</a:t>
            </a:r>
          </a:p>
        </p:txBody>
      </p:sp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7EE7-216C-4BFF-BC07-1A8A660855D7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90DE-C2B6-43EB-B6D7-5B09BAC75825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5314-252B-4093-9CD9-DFB3862C2E80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6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8B51-1082-412F-834D-38EC519567EE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1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B1A6-4D59-4772-AF09-52B467D82759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3124-DE4C-4D22-A666-BA9D3AB385F9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7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349F-DDFC-44F2-A76B-130C9FF7537A}" type="datetime1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0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E93D-2949-498C-A8AC-0E119D75177B}" type="datetime1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9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ACA5-5DE5-40A4-B073-069109018CA2}" type="datetime1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6676C0C-B5BF-40D4-8893-E332C84237E9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9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69DE-1E08-4C9C-B771-451EB6530827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0D26-B7B0-437C-AD58-AAC6945CB534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8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27C5-8BBF-4D63-8E22-9293BFAF27A5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CD01-5843-4ACE-8487-9FE55276A711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6DFA-F570-4866-8911-C6A440F74874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3E64-61DF-44F5-87E9-B6ED2E027779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12CA-1735-43F2-9CE4-A9FC5F14D2C8}" type="datetime1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B643-818B-493E-A966-712916121AA0}" type="datetime1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F8FD-F14B-4BA4-B29F-8CB8EB2E0448}" type="datetime1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9A58F8A-B93A-4B9C-A837-797BCC6E97AD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3FF8-5D52-41D5-8380-B3743AE86F75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25C0F7-EFBE-4F1F-BC18-D529DA806EFE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CF85D3-F060-46C7-B29C-EBF0310F4789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4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LEZIONI INTERMEDIE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72" y="2800952"/>
            <a:ext cx="8961119" cy="1053353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Seguire</a:t>
            </a:r>
            <a:r>
              <a:rPr lang="en-US" sz="2800" dirty="0" smtClean="0"/>
              <a:t> un </a:t>
            </a:r>
            <a:r>
              <a:rPr lang="en-US" sz="2800" dirty="0" err="1" smtClean="0"/>
              <a:t>muro</a:t>
            </a:r>
            <a:r>
              <a:rPr lang="en-US" sz="2800" dirty="0" smtClean="0"/>
              <a:t> col </a:t>
            </a:r>
            <a:r>
              <a:rPr lang="en-US" sz="2800" dirty="0" err="1" smtClean="0"/>
              <a:t>sensore</a:t>
            </a:r>
            <a:r>
              <a:rPr lang="en-US" sz="2800" smtClean="0"/>
              <a:t> ad ultrasuoni</a:t>
            </a:r>
            <a:endParaRPr lang="en-US" sz="2800" dirty="0"/>
          </a:p>
          <a:p>
            <a:r>
              <a:rPr lang="en-US" sz="2800" dirty="0" err="1" smtClean="0"/>
              <a:t>semplice</a:t>
            </a:r>
            <a:r>
              <a:rPr lang="en-US" sz="2800" dirty="0" smtClean="0"/>
              <a:t> e </a:t>
            </a:r>
            <a:r>
              <a:rPr lang="en-US" sz="2800" dirty="0" err="1" smtClean="0"/>
              <a:t>ottimizzato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Imparare</a:t>
            </a:r>
            <a:r>
              <a:rPr lang="en-US" dirty="0" smtClean="0"/>
              <a:t> come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ad </a:t>
            </a:r>
            <a:r>
              <a:rPr lang="en-US" dirty="0" err="1" smtClean="0"/>
              <a:t>ultrasuoni</a:t>
            </a:r>
            <a:r>
              <a:rPr lang="en-US" dirty="0" smtClean="0"/>
              <a:t> per </a:t>
            </a:r>
            <a:r>
              <a:rPr lang="en-US" dirty="0" err="1" smtClean="0"/>
              <a:t>seguire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muri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Imparare</a:t>
            </a:r>
            <a:r>
              <a:rPr lang="en-US" dirty="0" smtClean="0"/>
              <a:t> come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Prerequisiti</a:t>
            </a:r>
            <a:r>
              <a:rPr lang="en-US" dirty="0" smtClean="0"/>
              <a:t>: </a:t>
            </a:r>
            <a:r>
              <a:rPr lang="en-US" dirty="0"/>
              <a:t>Loops, Switches, </a:t>
            </a:r>
            <a:r>
              <a:rPr lang="en-US" dirty="0" err="1"/>
              <a:t>S</a:t>
            </a:r>
            <a:r>
              <a:rPr lang="en-US" dirty="0" err="1" smtClean="0"/>
              <a:t>ensore</a:t>
            </a:r>
            <a:r>
              <a:rPr lang="en-US" dirty="0" smtClean="0"/>
              <a:t> ad </a:t>
            </a:r>
            <a:r>
              <a:rPr lang="en-US" dirty="0" err="1" smtClean="0"/>
              <a:t>ultrasuoni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5738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Sfida</a:t>
            </a:r>
            <a:r>
              <a:rPr lang="en-US" dirty="0" smtClean="0"/>
              <a:t> 1</a:t>
            </a:r>
            <a:r>
              <a:rPr lang="en-US" dirty="0"/>
              <a:t>: </a:t>
            </a:r>
            <a:r>
              <a:rPr lang="en-US" dirty="0" err="1" smtClean="0"/>
              <a:t>Seguire</a:t>
            </a:r>
            <a:r>
              <a:rPr lang="en-US" dirty="0" smtClean="0"/>
              <a:t> un </a:t>
            </a:r>
            <a:r>
              <a:rPr lang="en-US" dirty="0" err="1" smtClean="0"/>
              <a:t>muro</a:t>
            </a:r>
            <a:r>
              <a:rPr lang="en-US" dirty="0" smtClean="0"/>
              <a:t> (</a:t>
            </a:r>
            <a:r>
              <a:rPr lang="en-US" dirty="0" err="1" smtClean="0"/>
              <a:t>semplice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219434" cy="465452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SFIDA: </a:t>
            </a:r>
            <a:r>
              <a:rPr lang="en-US" dirty="0" err="1" smtClean="0"/>
              <a:t>potete</a:t>
            </a:r>
            <a:r>
              <a:rPr lang="en-US" dirty="0" smtClean="0"/>
              <a:t> </a:t>
            </a:r>
            <a:r>
              <a:rPr lang="en-US" dirty="0" err="1"/>
              <a:t>scrivere</a:t>
            </a:r>
            <a:r>
              <a:rPr lang="en-US" dirty="0"/>
              <a:t> un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faccia</a:t>
            </a:r>
            <a:r>
              <a:rPr lang="en-US" dirty="0"/>
              <a:t> </a:t>
            </a:r>
            <a:r>
              <a:rPr lang="en-US" dirty="0" err="1"/>
              <a:t>seguire</a:t>
            </a:r>
            <a:r>
              <a:rPr lang="en-US" dirty="0"/>
              <a:t> ad un robot un </a:t>
            </a:r>
            <a:r>
              <a:rPr lang="en-US" dirty="0" err="1"/>
              <a:t>muro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stando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a 15 cm da </a:t>
            </a:r>
            <a:r>
              <a:rPr lang="en-US" dirty="0" err="1" smtClean="0"/>
              <a:t>esso</a:t>
            </a:r>
            <a:r>
              <a:rPr lang="en-US" dirty="0" smtClean="0"/>
              <a:t>) </a:t>
            </a:r>
            <a:r>
              <a:rPr lang="en-US" dirty="0" err="1" smtClean="0"/>
              <a:t>usando</a:t>
            </a:r>
            <a:r>
              <a:rPr lang="en-US" dirty="0" smtClean="0"/>
              <a:t> un </a:t>
            </a:r>
            <a:r>
              <a:rPr lang="en-US" dirty="0" err="1" smtClean="0"/>
              <a:t>sensore</a:t>
            </a:r>
            <a:r>
              <a:rPr lang="en-US" dirty="0" smtClean="0"/>
              <a:t> ad </a:t>
            </a:r>
            <a:r>
              <a:rPr lang="en-US" dirty="0" err="1" smtClean="0"/>
              <a:t>ultrasuoni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b="1" dirty="0" smtClean="0"/>
              <a:t>PASSO 1</a:t>
            </a:r>
            <a:r>
              <a:rPr lang="en-US" b="1" dirty="0"/>
              <a:t>: I</a:t>
            </a:r>
            <a:r>
              <a:rPr lang="en-US" dirty="0" smtClean="0"/>
              <a:t>n un </a:t>
            </a:r>
            <a:r>
              <a:rPr lang="en-US" dirty="0" err="1" smtClean="0"/>
              <a:t>blocco</a:t>
            </a:r>
            <a:r>
              <a:rPr lang="en-US" dirty="0"/>
              <a:t> </a:t>
            </a:r>
            <a:r>
              <a:rPr lang="en-US" dirty="0" smtClean="0"/>
              <a:t>Switch, </a:t>
            </a:r>
            <a:r>
              <a:rPr lang="en-US" dirty="0" err="1" smtClean="0"/>
              <a:t>scegliete</a:t>
            </a:r>
            <a:r>
              <a:rPr lang="en-US" dirty="0" smtClean="0"/>
              <a:t> di </a:t>
            </a:r>
            <a:r>
              <a:rPr lang="en-US" dirty="0" err="1" smtClean="0"/>
              <a:t>girare</a:t>
            </a:r>
            <a:r>
              <a:rPr lang="en-US" dirty="0" smtClean="0"/>
              <a:t> a </a:t>
            </a:r>
            <a:r>
              <a:rPr lang="en-US" dirty="0" err="1" smtClean="0"/>
              <a:t>sinistra</a:t>
            </a:r>
            <a:r>
              <a:rPr lang="en-US" dirty="0" smtClean="0"/>
              <a:t> o a </a:t>
            </a:r>
            <a:r>
              <a:rPr lang="en-US" dirty="0" err="1" smtClean="0"/>
              <a:t>destra</a:t>
            </a:r>
            <a:r>
              <a:rPr lang="en-US" dirty="0" smtClean="0"/>
              <a:t> a </a:t>
            </a:r>
            <a:r>
              <a:rPr lang="en-US" dirty="0" err="1" smtClean="0"/>
              <a:t>seconda</a:t>
            </a:r>
            <a:r>
              <a:rPr lang="en-US" dirty="0" smtClean="0"/>
              <a:t> se </a:t>
            </a:r>
            <a:r>
              <a:rPr lang="en-US" dirty="0" err="1" smtClean="0"/>
              <a:t>il</a:t>
            </a:r>
            <a:r>
              <a:rPr lang="en-US" dirty="0" smtClean="0"/>
              <a:t> robot e </a:t>
            </a:r>
            <a:r>
              <a:rPr lang="en-US" dirty="0" err="1" smtClean="0"/>
              <a:t>troppo</a:t>
            </a:r>
            <a:r>
              <a:rPr lang="en-US" dirty="0" smtClean="0"/>
              <a:t> </a:t>
            </a:r>
            <a:r>
              <a:rPr lang="en-US" dirty="0" err="1" smtClean="0"/>
              <a:t>vicino</a:t>
            </a:r>
            <a:r>
              <a:rPr lang="en-US" dirty="0" smtClean="0"/>
              <a:t> o </a:t>
            </a:r>
            <a:r>
              <a:rPr lang="en-US" dirty="0" err="1" smtClean="0"/>
              <a:t>troppo</a:t>
            </a:r>
            <a:r>
              <a:rPr lang="en-US" dirty="0" smtClean="0"/>
              <a:t> </a:t>
            </a:r>
            <a:r>
              <a:rPr lang="en-US" dirty="0" err="1" smtClean="0"/>
              <a:t>lontano</a:t>
            </a:r>
            <a:r>
              <a:rPr lang="en-US" dirty="0" smtClean="0"/>
              <a:t> dal </a:t>
            </a:r>
            <a:r>
              <a:rPr lang="en-US" dirty="0" err="1" smtClean="0"/>
              <a:t>muro</a:t>
            </a:r>
            <a:endParaRPr lang="en-US" dirty="0"/>
          </a:p>
          <a:p>
            <a:r>
              <a:rPr lang="en-US" b="1" dirty="0" smtClean="0"/>
              <a:t>PASSO 2</a:t>
            </a:r>
            <a:r>
              <a:rPr lang="en-US" b="1" dirty="0"/>
              <a:t>: </a:t>
            </a:r>
            <a:r>
              <a:rPr lang="en-US" dirty="0" err="1" smtClean="0"/>
              <a:t>ripetete</a:t>
            </a:r>
            <a:r>
              <a:rPr lang="en-US" dirty="0" smtClean="0"/>
              <a:t> </a:t>
            </a:r>
            <a:r>
              <a:rPr lang="en-US" dirty="0" err="1"/>
              <a:t>tutto</a:t>
            </a:r>
            <a:r>
              <a:rPr lang="en-US" dirty="0"/>
              <a:t> in un loop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avanti</a:t>
            </a:r>
            <a:r>
              <a:rPr lang="en-US" dirty="0"/>
              <a:t> </a:t>
            </a:r>
            <a:r>
              <a:rPr lang="en-US" dirty="0" err="1"/>
              <a:t>all’infinito</a:t>
            </a:r>
            <a:r>
              <a:rPr lang="en-US" dirty="0"/>
              <a:t> (se </a:t>
            </a:r>
            <a:r>
              <a:rPr lang="en-US" dirty="0" err="1" smtClean="0"/>
              <a:t>vuolete</a:t>
            </a:r>
            <a:r>
              <a:rPr lang="en-US" dirty="0" smtClean="0"/>
              <a:t> </a:t>
            </a:r>
            <a:r>
              <a:rPr lang="en-US" dirty="0" err="1" smtClean="0"/>
              <a:t>potete</a:t>
            </a:r>
            <a:r>
              <a:rPr lang="en-US" dirty="0" smtClean="0"/>
              <a:t> </a:t>
            </a:r>
            <a:r>
              <a:rPr lang="en-US" dirty="0" err="1"/>
              <a:t>cambiare</a:t>
            </a:r>
            <a:r>
              <a:rPr lang="en-US" dirty="0"/>
              <a:t> le </a:t>
            </a:r>
            <a:r>
              <a:rPr lang="en-US" dirty="0" err="1"/>
              <a:t>condizioni</a:t>
            </a:r>
            <a:r>
              <a:rPr lang="en-US" dirty="0"/>
              <a:t> di </a:t>
            </a:r>
            <a:r>
              <a:rPr lang="en-US" dirty="0" err="1"/>
              <a:t>uscita</a:t>
            </a:r>
            <a:r>
              <a:rPr lang="en-US" dirty="0"/>
              <a:t> </a:t>
            </a:r>
            <a:r>
              <a:rPr lang="en-US" dirty="0" smtClean="0"/>
              <a:t>del loop)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pic>
        <p:nvPicPr>
          <p:cNvPr id="6" name="IMG_347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96691" y="1986365"/>
            <a:ext cx="4127995" cy="23256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7094" y="4481318"/>
            <a:ext cx="335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Guardate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il</a:t>
            </a:r>
            <a:r>
              <a:rPr lang="en-US" dirty="0" smtClean="0">
                <a:solidFill>
                  <a:srgbClr val="FF0000"/>
                </a:solidFill>
              </a:rPr>
              <a:t> video per </a:t>
            </a:r>
            <a:r>
              <a:rPr lang="en-US" dirty="0" err="1" smtClean="0">
                <a:solidFill>
                  <a:srgbClr val="FF0000"/>
                </a:solidFill>
              </a:rPr>
              <a:t>vedere</a:t>
            </a:r>
            <a:r>
              <a:rPr lang="en-US" dirty="0" smtClean="0">
                <a:solidFill>
                  <a:srgbClr val="FF0000"/>
                </a:solidFill>
              </a:rPr>
              <a:t> come </a:t>
            </a:r>
            <a:r>
              <a:rPr lang="en-US" dirty="0" err="1" smtClean="0">
                <a:solidFill>
                  <a:srgbClr val="FF0000"/>
                </a:solidFill>
              </a:rPr>
              <a:t>il</a:t>
            </a:r>
            <a:r>
              <a:rPr lang="en-US" dirty="0" smtClean="0">
                <a:solidFill>
                  <a:srgbClr val="FF0000"/>
                </a:solidFill>
              </a:rPr>
              <a:t> robot </a:t>
            </a:r>
            <a:r>
              <a:rPr lang="en-US" dirty="0" err="1" smtClean="0">
                <a:solidFill>
                  <a:srgbClr val="FF0000"/>
                </a:solidFill>
              </a:rPr>
              <a:t>dovrebbe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muoversi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sfida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1377530"/>
            <a:ext cx="6407558" cy="478081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459920" y="2676942"/>
            <a:ext cx="91440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it-IT" sz="900" dirty="0"/>
              <a:t>Lo </a:t>
            </a:r>
            <a:r>
              <a:rPr lang="it-IT" sz="900" dirty="0" err="1"/>
              <a:t>switch</a:t>
            </a:r>
            <a:r>
              <a:rPr lang="it-IT" sz="900" dirty="0"/>
              <a:t> controlla se</a:t>
            </a:r>
          </a:p>
          <a:p>
            <a:pPr>
              <a:lnSpc>
                <a:spcPts val="800"/>
              </a:lnSpc>
            </a:pPr>
            <a:r>
              <a:rPr lang="it-IT" sz="900" dirty="0" smtClean="0"/>
              <a:t>il </a:t>
            </a:r>
            <a:r>
              <a:rPr lang="it-IT" sz="900" dirty="0"/>
              <a:t>sensore ad ultrasuoni</a:t>
            </a:r>
          </a:p>
          <a:p>
            <a:pPr>
              <a:lnSpc>
                <a:spcPts val="800"/>
              </a:lnSpc>
            </a:pPr>
            <a:r>
              <a:rPr lang="it-IT" sz="900" dirty="0"/>
              <a:t>segnala se si è ad una distanza</a:t>
            </a:r>
          </a:p>
          <a:p>
            <a:pPr>
              <a:lnSpc>
                <a:spcPts val="800"/>
              </a:lnSpc>
            </a:pPr>
            <a:r>
              <a:rPr lang="it-IT" sz="900" dirty="0"/>
              <a:t>maggiore o minore di </a:t>
            </a:r>
            <a:r>
              <a:rPr lang="it-IT" sz="900" dirty="0" smtClean="0"/>
              <a:t>15 cm</a:t>
            </a:r>
            <a:endParaRPr lang="it-IT" sz="9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132267" y="2664080"/>
            <a:ext cx="1007275" cy="61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it-IT" sz="1000" dirty="0"/>
              <a:t>Se il robot è troppo</a:t>
            </a:r>
          </a:p>
          <a:p>
            <a:pPr>
              <a:lnSpc>
                <a:spcPts val="800"/>
              </a:lnSpc>
            </a:pPr>
            <a:r>
              <a:rPr lang="it-IT" sz="1000" dirty="0"/>
              <a:t>vicino al muro,</a:t>
            </a:r>
          </a:p>
          <a:p>
            <a:pPr>
              <a:lnSpc>
                <a:spcPts val="800"/>
              </a:lnSpc>
            </a:pPr>
            <a:r>
              <a:rPr lang="it-IT" sz="1000" dirty="0"/>
              <a:t>gira a destra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214256" y="4311098"/>
            <a:ext cx="925285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it-IT" sz="1000" dirty="0" smtClean="0"/>
              <a:t>Se il robot è troppo</a:t>
            </a:r>
          </a:p>
          <a:p>
            <a:pPr>
              <a:lnSpc>
                <a:spcPts val="800"/>
              </a:lnSpc>
            </a:pPr>
            <a:r>
              <a:rPr lang="it-IT" sz="1000" dirty="0" smtClean="0"/>
              <a:t>lontano dal muro,</a:t>
            </a:r>
          </a:p>
          <a:p>
            <a:pPr>
              <a:lnSpc>
                <a:spcPts val="800"/>
              </a:lnSpc>
            </a:pPr>
            <a:r>
              <a:rPr lang="it-IT" sz="1000" dirty="0" smtClean="0"/>
              <a:t>gira a sinistra</a:t>
            </a:r>
            <a:endParaRPr lang="it-IT" sz="10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261001" y="1597280"/>
            <a:ext cx="4607885" cy="2031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it-IT" sz="1000" dirty="0" smtClean="0"/>
              <a:t>Lo scopo di questo programma è di seguire un muro in maniera semplice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17751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fida</a:t>
            </a:r>
            <a:r>
              <a:rPr lang="en-US" dirty="0" smtClean="0"/>
              <a:t> </a:t>
            </a:r>
            <a:r>
              <a:rPr lang="en-US" dirty="0"/>
              <a:t>2: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031892" cy="4654528"/>
          </a:xfrm>
        </p:spPr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codice</a:t>
            </a:r>
            <a:r>
              <a:rPr lang="en-US" dirty="0" smtClean="0"/>
              <a:t> per un </a:t>
            </a:r>
            <a:r>
              <a:rPr lang="en-US" dirty="0" err="1" smtClean="0"/>
              <a:t>segui-muro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ultrasuoni</a:t>
            </a:r>
            <a:r>
              <a:rPr lang="en-US" dirty="0" smtClean="0"/>
              <a:t> è lento e </a:t>
            </a:r>
            <a:r>
              <a:rPr lang="en-US" dirty="0" err="1" smtClean="0"/>
              <a:t>il</a:t>
            </a:r>
            <a:r>
              <a:rPr lang="en-US" dirty="0" smtClean="0"/>
              <a:t> robot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agita</a:t>
            </a:r>
            <a:r>
              <a:rPr lang="en-US" dirty="0" smtClean="0"/>
              <a:t> molto </a:t>
            </a:r>
            <a:r>
              <a:rPr lang="en-US" dirty="0" err="1" smtClean="0"/>
              <a:t>avanti</a:t>
            </a:r>
            <a:r>
              <a:rPr lang="en-US" dirty="0" smtClean="0"/>
              <a:t> e </a:t>
            </a:r>
            <a:r>
              <a:rPr lang="en-US" dirty="0" err="1" smtClean="0"/>
              <a:t>indietro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Sfida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per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prossima</a:t>
            </a:r>
            <a:r>
              <a:rPr lang="en-US" dirty="0" smtClean="0"/>
              <a:t> </a:t>
            </a:r>
            <a:r>
              <a:rPr lang="en-US" dirty="0" err="1" smtClean="0"/>
              <a:t>sfida</a:t>
            </a:r>
            <a:r>
              <a:rPr lang="en-US" dirty="0" smtClean="0"/>
              <a:t>, </a:t>
            </a:r>
            <a:r>
              <a:rPr lang="en-US" dirty="0" err="1" smtClean="0"/>
              <a:t>pensate</a:t>
            </a:r>
            <a:r>
              <a:rPr lang="en-US" dirty="0" smtClean="0"/>
              <a:t> a come </a:t>
            </a:r>
            <a:r>
              <a:rPr lang="en-US" dirty="0" err="1" smtClean="0"/>
              <a:t>potete</a:t>
            </a:r>
            <a:r>
              <a:rPr lang="en-US" dirty="0" smtClean="0"/>
              <a:t>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in </a:t>
            </a:r>
            <a:r>
              <a:rPr lang="en-US" dirty="0" err="1" smtClean="0"/>
              <a:t>maniera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movimento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seguire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muro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meno</a:t>
            </a:r>
            <a:r>
              <a:rPr lang="en-US" dirty="0" smtClean="0"/>
              <a:t> </a:t>
            </a:r>
            <a:r>
              <a:rPr lang="en-US" dirty="0" err="1" smtClean="0"/>
              <a:t>marcato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Suggerimento</a:t>
            </a:r>
            <a:r>
              <a:rPr lang="en-US" dirty="0" smtClean="0"/>
              <a:t>: </a:t>
            </a:r>
            <a:r>
              <a:rPr lang="en-US" dirty="0" err="1" smtClean="0"/>
              <a:t>cambiate</a:t>
            </a:r>
            <a:r>
              <a:rPr lang="en-US" dirty="0" smtClean="0"/>
              <a:t> </a:t>
            </a:r>
            <a:r>
              <a:rPr lang="en-US" dirty="0" err="1" smtClean="0"/>
              <a:t>l’angolo</a:t>
            </a:r>
            <a:r>
              <a:rPr lang="en-US" dirty="0" smtClean="0"/>
              <a:t> di </a:t>
            </a:r>
            <a:r>
              <a:rPr lang="en-US" dirty="0" err="1"/>
              <a:t>rotazione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6" name="IMG_347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13291" y="1965788"/>
            <a:ext cx="4111395" cy="2316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9883" y="4581709"/>
            <a:ext cx="335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Guarda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il</a:t>
            </a:r>
            <a:r>
              <a:rPr lang="en-US" dirty="0">
                <a:solidFill>
                  <a:srgbClr val="FF0000"/>
                </a:solidFill>
              </a:rPr>
              <a:t> video per </a:t>
            </a:r>
            <a:r>
              <a:rPr lang="en-US" dirty="0" err="1">
                <a:solidFill>
                  <a:srgbClr val="FF0000"/>
                </a:solidFill>
              </a:rPr>
              <a:t>vedere</a:t>
            </a:r>
            <a:r>
              <a:rPr lang="en-US" dirty="0">
                <a:solidFill>
                  <a:srgbClr val="FF0000"/>
                </a:solidFill>
              </a:rPr>
              <a:t> come </a:t>
            </a:r>
            <a:r>
              <a:rPr lang="en-US" dirty="0" err="1">
                <a:solidFill>
                  <a:srgbClr val="FF0000"/>
                </a:solidFill>
              </a:rPr>
              <a:t>il</a:t>
            </a:r>
            <a:r>
              <a:rPr lang="en-US" dirty="0">
                <a:solidFill>
                  <a:srgbClr val="FF0000"/>
                </a:solidFill>
              </a:rPr>
              <a:t> robot </a:t>
            </a:r>
            <a:r>
              <a:rPr lang="en-US" dirty="0" err="1">
                <a:solidFill>
                  <a:srgbClr val="FF0000"/>
                </a:solidFill>
              </a:rPr>
              <a:t>dovrebbe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muoversi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Notate </a:t>
            </a:r>
            <a:r>
              <a:rPr lang="en-US" dirty="0" err="1" smtClean="0">
                <a:solidFill>
                  <a:srgbClr val="FF0000"/>
                </a:solidFill>
              </a:rPr>
              <a:t>altre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differenze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3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sfida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59" y="1371600"/>
            <a:ext cx="5971473" cy="47463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568780" y="2872890"/>
            <a:ext cx="91440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it-IT" sz="900" dirty="0"/>
              <a:t>Lo </a:t>
            </a:r>
            <a:r>
              <a:rPr lang="it-IT" sz="900" dirty="0" err="1"/>
              <a:t>switch</a:t>
            </a:r>
            <a:r>
              <a:rPr lang="it-IT" sz="900" dirty="0"/>
              <a:t> controlla se</a:t>
            </a:r>
          </a:p>
          <a:p>
            <a:pPr>
              <a:lnSpc>
                <a:spcPts val="800"/>
              </a:lnSpc>
            </a:pPr>
            <a:r>
              <a:rPr lang="it-IT" sz="900" dirty="0" smtClean="0"/>
              <a:t>il </a:t>
            </a:r>
            <a:r>
              <a:rPr lang="it-IT" sz="900" dirty="0"/>
              <a:t>sensore ad ultrasuoni</a:t>
            </a:r>
          </a:p>
          <a:p>
            <a:pPr>
              <a:lnSpc>
                <a:spcPts val="800"/>
              </a:lnSpc>
            </a:pPr>
            <a:r>
              <a:rPr lang="it-IT" sz="900" dirty="0"/>
              <a:t>segnala se si è ad una distanza</a:t>
            </a:r>
          </a:p>
          <a:p>
            <a:pPr>
              <a:lnSpc>
                <a:spcPts val="800"/>
              </a:lnSpc>
            </a:pPr>
            <a:r>
              <a:rPr lang="it-IT" sz="900" dirty="0"/>
              <a:t>maggiore o minore di </a:t>
            </a:r>
            <a:r>
              <a:rPr lang="it-IT" sz="900" dirty="0" smtClean="0"/>
              <a:t>15 cm</a:t>
            </a:r>
            <a:endParaRPr lang="it-IT" sz="9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194074" y="2762054"/>
            <a:ext cx="852596" cy="6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it-IT" sz="1000" dirty="0"/>
              <a:t>Se il robot è troppo</a:t>
            </a:r>
          </a:p>
          <a:p>
            <a:pPr>
              <a:lnSpc>
                <a:spcPts val="800"/>
              </a:lnSpc>
            </a:pPr>
            <a:r>
              <a:rPr lang="it-IT" sz="1000" dirty="0"/>
              <a:t>vicino al muro,</a:t>
            </a:r>
          </a:p>
          <a:p>
            <a:pPr>
              <a:lnSpc>
                <a:spcPts val="800"/>
              </a:lnSpc>
            </a:pPr>
            <a:r>
              <a:rPr lang="it-IT" sz="1000" dirty="0"/>
              <a:t>gira a destra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132268" y="4409072"/>
            <a:ext cx="845020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it-IT" sz="1000" dirty="0" smtClean="0"/>
              <a:t>Se il robot è troppo</a:t>
            </a:r>
          </a:p>
          <a:p>
            <a:pPr>
              <a:lnSpc>
                <a:spcPts val="800"/>
              </a:lnSpc>
            </a:pPr>
            <a:r>
              <a:rPr lang="it-IT" sz="1000" dirty="0" smtClean="0"/>
              <a:t>lontano dal muro,</a:t>
            </a:r>
          </a:p>
          <a:p>
            <a:pPr>
              <a:lnSpc>
                <a:spcPts val="800"/>
              </a:lnSpc>
            </a:pPr>
            <a:r>
              <a:rPr lang="it-IT" sz="1000" dirty="0" smtClean="0"/>
              <a:t>gira a sinistra</a:t>
            </a:r>
            <a:endParaRPr lang="it-IT" sz="1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378497" y="1499687"/>
            <a:ext cx="435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000" dirty="0"/>
              <a:t>Lo scopo del programma </a:t>
            </a:r>
            <a:r>
              <a:rPr lang="it-IT" sz="1000" dirty="0" smtClean="0"/>
              <a:t>è quello </a:t>
            </a:r>
            <a:r>
              <a:rPr lang="it-IT" sz="1000" dirty="0"/>
              <a:t>di ottimizzare i </a:t>
            </a:r>
            <a:r>
              <a:rPr lang="it-IT" sz="1000" dirty="0" smtClean="0"/>
              <a:t>movimenti in </a:t>
            </a:r>
            <a:r>
              <a:rPr lang="it-IT" sz="1000" dirty="0"/>
              <a:t>maniera tale che il </a:t>
            </a:r>
            <a:r>
              <a:rPr lang="it-IT" sz="1000" dirty="0" smtClean="0"/>
              <a:t>robot si </a:t>
            </a:r>
            <a:r>
              <a:rPr lang="it-IT" sz="1000" dirty="0"/>
              <a:t>muova meno avanti e </a:t>
            </a:r>
            <a:r>
              <a:rPr lang="it-IT" sz="1000" dirty="0" smtClean="0"/>
              <a:t>indietro Il </a:t>
            </a:r>
            <a:r>
              <a:rPr lang="it-IT" sz="1000" dirty="0"/>
              <a:t>valore della sterzata è </a:t>
            </a:r>
            <a:r>
              <a:rPr lang="it-IT" sz="1000" dirty="0" smtClean="0"/>
              <a:t>stato settato </a:t>
            </a:r>
            <a:r>
              <a:rPr lang="it-IT" sz="1000" dirty="0"/>
              <a:t>a 20 piuttosto che </a:t>
            </a:r>
            <a:r>
              <a:rPr lang="it-IT" sz="1000" dirty="0" smtClean="0"/>
              <a:t>50 in </a:t>
            </a:r>
            <a:r>
              <a:rPr lang="it-IT" sz="1000" dirty="0"/>
              <a:t>modo che il robot faccia </a:t>
            </a:r>
            <a:r>
              <a:rPr lang="it-IT" sz="1000" dirty="0" smtClean="0"/>
              <a:t>angoli meno </a:t>
            </a:r>
            <a:r>
              <a:rPr lang="it-IT" sz="1000" dirty="0"/>
              <a:t>marcati</a:t>
            </a:r>
          </a:p>
        </p:txBody>
      </p:sp>
    </p:spTree>
    <p:extLst>
      <p:ext uri="{BB962C8B-B14F-4D97-AF65-F5344CB8AC3E}">
        <p14:creationId xmlns:p14="http://schemas.microsoft.com/office/powerpoint/2010/main" val="8833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Questo</a:t>
            </a:r>
            <a:r>
              <a:rPr lang="en-US" dirty="0" smtClean="0"/>
              <a:t> tutorial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creato</a:t>
            </a:r>
            <a:r>
              <a:rPr lang="en-US" dirty="0" smtClean="0"/>
              <a:t> da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Arvind</a:t>
            </a:r>
            <a:r>
              <a:rPr lang="en-US" dirty="0" smtClean="0"/>
              <a:t> </a:t>
            </a:r>
            <a:r>
              <a:rPr lang="en-US" dirty="0"/>
              <a:t>Seshan</a:t>
            </a:r>
          </a:p>
          <a:p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lezioni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al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 smtClean="0"/>
              <a:t>Tradotto</a:t>
            </a:r>
            <a:r>
              <a:rPr lang="en-US" dirty="0" smtClean="0"/>
              <a:t> da Giuseppe </a:t>
            </a:r>
            <a:r>
              <a:rPr lang="en-US" smtClean="0"/>
              <a:t>Comis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Q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uesto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soggetto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rmediate" id="{B5BC6B14-3BAC-814C-A860-C0DAE338AB72}" vid="{392FD999-5B3B-FA45-86A3-0A935DE470D8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223</TotalTime>
  <Words>440</Words>
  <Application>Microsoft Office PowerPoint</Application>
  <PresentationFormat>Presentazione su schermo (4:3)</PresentationFormat>
  <Paragraphs>58</Paragraphs>
  <Slides>7</Slides>
  <Notes>2</Notes>
  <HiddenSlides>0</HiddenSlides>
  <MMClips>2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7</vt:i4>
      </vt:variant>
    </vt:vector>
  </HeadingPairs>
  <TitlesOfParts>
    <vt:vector size="9" baseType="lpstr">
      <vt:lpstr>intermediate</vt:lpstr>
      <vt:lpstr>intermediatev2</vt:lpstr>
      <vt:lpstr>LEZIONI INTERMEDIE</vt:lpstr>
      <vt:lpstr>Obiettivi</vt:lpstr>
      <vt:lpstr>Sfida 1: Seguire un muro (semplice)</vt:lpstr>
      <vt:lpstr>Soluzione alla sfida 1</vt:lpstr>
      <vt:lpstr>Sfida 2: Ottimizzare il codice</vt:lpstr>
      <vt:lpstr>Soluzione alla sfida 2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GIUCO</cp:lastModifiedBy>
  <cp:revision>27</cp:revision>
  <cp:lastPrinted>2016-07-20T03:38:37Z</cp:lastPrinted>
  <dcterms:created xsi:type="dcterms:W3CDTF">2015-11-17T22:44:14Z</dcterms:created>
  <dcterms:modified xsi:type="dcterms:W3CDTF">2018-04-10T16:51:16Z</dcterms:modified>
</cp:coreProperties>
</file>