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374" r:id="rId3"/>
    <p:sldId id="372" r:id="rId4"/>
    <p:sldId id="356" r:id="rId5"/>
    <p:sldId id="368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9"/>
    <p:restoredTop sz="96271" autoAdjust="0"/>
  </p:normalViewPr>
  <p:slideViewPr>
    <p:cSldViewPr snapToGrid="0" snapToObjects="1">
      <p:cViewPr varScale="1">
        <p:scale>
          <a:sx n="89" d="100"/>
          <a:sy n="89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DE47-B990-4036-93C3-F56F4BE3E903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F301-23CC-4414-ADC1-B056B5B1B8D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1E98-7DFA-4183-A3E4-2014548663C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4B8D-C6E9-43FA-A0E1-0DDC9A3FC384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18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558C-6097-47F9-AD38-72D8F4D436A7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A06-96D1-49A5-8737-1ABCA8AEEED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1DCE-348E-4FA6-8794-BBB1DB5A0381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E7-68FA-4886-9F5A-BEFCB71585A3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60D-0A4F-41BA-9264-DF303B51D6DF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6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9267-5E36-4F02-B978-4E5C0F69436C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9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A4BACF0-6053-405D-A1D2-DCB0AD357F51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62E3-0892-4A03-9FBE-B36019C93F9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E7CA-DF89-40CD-BF8A-88352220E76C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8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7444-8874-43E9-A4C0-DE411639E821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0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F334-E4D1-4604-A4C5-A966664A3117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11B2-684D-4D0F-B0CE-58E05D6C9CB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5790-527A-427F-AB47-A10E21307322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76AD-04E4-40B1-AFFB-904AE288E4C8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8B1C-5794-42CB-9700-89E982348EBD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0CA6-12D8-4F4D-AE32-9F1A49B6EBB4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FB303C8-0B2A-4825-A67D-E0013E6E6DA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D588-FD16-4379-81BC-655582A44B4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62C432-DAFA-4724-B207-CDCFBD9DA891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7388E-7DD7-44DD-9D9F-C353059E7010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3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LEZIONI </a:t>
            </a:r>
            <a:r>
              <a:rPr lang="en-US" dirty="0" smtClean="0"/>
              <a:t>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TECNICHE DI DEBUG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37" y="287088"/>
            <a:ext cx="8916126" cy="874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Video </a:t>
            </a:r>
            <a:r>
              <a:rPr lang="en-US" dirty="0" err="1" smtClean="0"/>
              <a:t>dimostrativo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prossima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Il video </a:t>
            </a:r>
            <a:r>
              <a:rPr lang="en-US" sz="2800" dirty="0" err="1" smtClean="0"/>
              <a:t>nella</a:t>
            </a:r>
            <a:r>
              <a:rPr lang="en-US" sz="2800" dirty="0" smtClean="0"/>
              <a:t> </a:t>
            </a:r>
            <a:r>
              <a:rPr lang="en-US" sz="2800" dirty="0" err="1" smtClean="0"/>
              <a:t>prossima</a:t>
            </a:r>
            <a:r>
              <a:rPr lang="en-US" sz="2800" dirty="0" smtClean="0"/>
              <a:t> slide </a:t>
            </a:r>
            <a:r>
              <a:rPr lang="en-US" sz="2800" dirty="0" err="1" smtClean="0"/>
              <a:t>mostra</a:t>
            </a:r>
            <a:r>
              <a:rPr lang="en-US" sz="2800" dirty="0" smtClean="0"/>
              <a:t> </a:t>
            </a:r>
            <a:r>
              <a:rPr lang="en-US" sz="2800" dirty="0" err="1" smtClean="0"/>
              <a:t>alcune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tecniche</a:t>
            </a:r>
            <a:r>
              <a:rPr lang="en-US" sz="2800" dirty="0" smtClean="0"/>
              <a:t> di debugging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Attendere</a:t>
            </a:r>
            <a:r>
              <a:rPr lang="en-US" sz="2800" dirty="0" smtClean="0"/>
              <a:t> </a:t>
            </a:r>
            <a:r>
              <a:rPr lang="en-US" sz="2800" dirty="0" err="1" smtClean="0"/>
              <a:t>che</a:t>
            </a:r>
            <a:r>
              <a:rPr lang="en-US" sz="2800" dirty="0" smtClean="0"/>
              <a:t> </a:t>
            </a:r>
            <a:r>
              <a:rPr lang="en-US" sz="2800" dirty="0" err="1" smtClean="0"/>
              <a:t>venga</a:t>
            </a:r>
            <a:r>
              <a:rPr lang="en-US" sz="2800" dirty="0" smtClean="0"/>
              <a:t> </a:t>
            </a:r>
            <a:r>
              <a:rPr lang="en-US" sz="2800" dirty="0" err="1" smtClean="0"/>
              <a:t>premuto</a:t>
            </a:r>
            <a:r>
              <a:rPr lang="en-US" sz="2800" dirty="0" smtClean="0"/>
              <a:t> un </a:t>
            </a:r>
            <a:r>
              <a:rPr lang="en-US" sz="2800" dirty="0" err="1" smtClean="0"/>
              <a:t>tasto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Allarme</a:t>
            </a:r>
            <a:r>
              <a:rPr lang="en-US" sz="2800" dirty="0" smtClean="0"/>
              <a:t> </a:t>
            </a:r>
            <a:r>
              <a:rPr lang="en-US" sz="2800" dirty="0" err="1" smtClean="0"/>
              <a:t>sonoro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Luci</a:t>
            </a:r>
            <a:r>
              <a:rPr lang="en-US" sz="2800" dirty="0" smtClean="0"/>
              <a:t> del </a:t>
            </a:r>
            <a:r>
              <a:rPr lang="en-US" sz="2800" dirty="0" err="1" smtClean="0"/>
              <a:t>mattoncino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Lettura</a:t>
            </a:r>
            <a:r>
              <a:rPr lang="en-US" sz="2800" dirty="0" smtClean="0"/>
              <a:t> del </a:t>
            </a:r>
            <a:r>
              <a:rPr lang="en-US" sz="2800" dirty="0" err="1" smtClean="0"/>
              <a:t>sensore</a:t>
            </a:r>
            <a:r>
              <a:rPr lang="en-US" sz="2800" dirty="0" smtClean="0"/>
              <a:t> </a:t>
            </a:r>
            <a:r>
              <a:rPr lang="en-US" sz="2800" dirty="0" err="1" smtClean="0"/>
              <a:t>mostrato</a:t>
            </a:r>
            <a:r>
              <a:rPr lang="en-US" sz="2800" dirty="0" smtClean="0"/>
              <a:t> </a:t>
            </a:r>
            <a:r>
              <a:rPr lang="en-US" sz="2800" dirty="0" err="1" smtClean="0"/>
              <a:t>sul</a:t>
            </a:r>
            <a:r>
              <a:rPr lang="en-US" sz="2800" dirty="0" smtClean="0"/>
              <a:t> display del </a:t>
            </a:r>
            <a:r>
              <a:rPr lang="en-US" sz="2800" dirty="0" err="1" smtClean="0"/>
              <a:t>mattoncino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416041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Video </a:t>
            </a:r>
            <a:r>
              <a:rPr lang="en-US" dirty="0" err="1" smtClean="0"/>
              <a:t>dimostrativo</a:t>
            </a:r>
            <a:r>
              <a:rPr lang="en-US" dirty="0" smtClean="0"/>
              <a:t> – </a:t>
            </a:r>
            <a:r>
              <a:rPr lang="en-US" dirty="0" err="1" smtClean="0"/>
              <a:t>Cliccare</a:t>
            </a:r>
            <a:r>
              <a:rPr lang="en-US" dirty="0" smtClean="0"/>
              <a:t> per </a:t>
            </a:r>
            <a:r>
              <a:rPr lang="en-US" dirty="0" err="1" smtClean="0"/>
              <a:t>eseguire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6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24" y="1681654"/>
            <a:ext cx="6909942" cy="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Registrazioni</a:t>
            </a:r>
            <a:r>
              <a:rPr lang="en-US" sz="2400" dirty="0" smtClean="0"/>
              <a:t>: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Potete</a:t>
            </a:r>
            <a:r>
              <a:rPr lang="en-US" sz="2400" dirty="0" smtClean="0"/>
              <a:t> </a:t>
            </a:r>
            <a:r>
              <a:rPr lang="en-US" sz="2400" dirty="0" err="1" smtClean="0"/>
              <a:t>registrare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vostro</a:t>
            </a:r>
            <a:r>
              <a:rPr lang="en-US" sz="2400" dirty="0" smtClean="0"/>
              <a:t> robot con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videocamera</a:t>
            </a:r>
            <a:r>
              <a:rPr lang="en-US" sz="2400" dirty="0" smtClean="0"/>
              <a:t>. </a:t>
            </a:r>
            <a:r>
              <a:rPr lang="en-US" sz="2400" dirty="0" err="1" smtClean="0"/>
              <a:t>Quindi</a:t>
            </a:r>
            <a:r>
              <a:rPr lang="en-US" sz="2400" dirty="0" smtClean="0"/>
              <a:t> </a:t>
            </a:r>
            <a:r>
              <a:rPr lang="en-US" sz="2400" dirty="0" err="1" smtClean="0"/>
              <a:t>rivedere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video per </a:t>
            </a:r>
            <a:r>
              <a:rPr lang="en-US" sz="2400" dirty="0" err="1" smtClean="0"/>
              <a:t>osservare</a:t>
            </a:r>
            <a:r>
              <a:rPr lang="en-US" sz="2400" dirty="0" smtClean="0"/>
              <a:t> dove ha </a:t>
            </a:r>
            <a:r>
              <a:rPr lang="en-US" sz="2400" dirty="0" err="1" smtClean="0"/>
              <a:t>sbagliato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Commenti</a:t>
            </a:r>
            <a:r>
              <a:rPr lang="en-US" sz="2400" dirty="0" smtClean="0"/>
              <a:t>: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Potete</a:t>
            </a:r>
            <a:r>
              <a:rPr lang="en-US" sz="2400" dirty="0" smtClean="0"/>
              <a:t> </a:t>
            </a:r>
            <a:r>
              <a:rPr lang="en-US" sz="2400" dirty="0" err="1" smtClean="0"/>
              <a:t>anche</a:t>
            </a:r>
            <a:r>
              <a:rPr lang="en-US" sz="2400" dirty="0" smtClean="0"/>
              <a:t> </a:t>
            </a:r>
            <a:r>
              <a:rPr lang="en-US" sz="2400" dirty="0" err="1" smtClean="0"/>
              <a:t>utilizzare</a:t>
            </a:r>
            <a:r>
              <a:rPr lang="en-US" sz="2400" dirty="0" smtClean="0"/>
              <a:t> i </a:t>
            </a:r>
            <a:r>
              <a:rPr lang="en-US" sz="2400" dirty="0" err="1" smtClean="0"/>
              <a:t>commenti</a:t>
            </a:r>
            <a:r>
              <a:rPr lang="en-US" sz="2400" dirty="0" smtClean="0"/>
              <a:t> per </a:t>
            </a:r>
            <a:r>
              <a:rPr lang="en-US" sz="2400" dirty="0" err="1" smtClean="0"/>
              <a:t>aiutarvi</a:t>
            </a:r>
            <a:r>
              <a:rPr lang="en-US" sz="2400" dirty="0" smtClean="0"/>
              <a:t> </a:t>
            </a:r>
            <a:r>
              <a:rPr lang="en-US" sz="2400" dirty="0" err="1" smtClean="0"/>
              <a:t>nel</a:t>
            </a:r>
            <a:r>
              <a:rPr lang="en-US" sz="2400" dirty="0" smtClean="0"/>
              <a:t> debug–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abbiamo</a:t>
            </a:r>
            <a:r>
              <a:rPr lang="en-US" sz="2400" dirty="0" smtClean="0"/>
              <a:t> </a:t>
            </a:r>
            <a:r>
              <a:rPr lang="en-US" sz="2400" dirty="0" err="1" smtClean="0"/>
              <a:t>aggiunto</a:t>
            </a:r>
            <a:r>
              <a:rPr lang="en-US" sz="2400" dirty="0" smtClean="0"/>
              <a:t> </a:t>
            </a:r>
            <a:r>
              <a:rPr lang="en-US" sz="2400" dirty="0" err="1" smtClean="0"/>
              <a:t>dei</a:t>
            </a:r>
            <a:r>
              <a:rPr lang="en-US" sz="2400" dirty="0" smtClean="0"/>
              <a:t> </a:t>
            </a:r>
            <a:r>
              <a:rPr lang="en-US" sz="2400" dirty="0" err="1" smtClean="0"/>
              <a:t>commenti</a:t>
            </a:r>
            <a:r>
              <a:rPr lang="en-US" sz="2400" dirty="0" smtClean="0"/>
              <a:t> per </a:t>
            </a:r>
            <a:r>
              <a:rPr lang="en-US" sz="2400" dirty="0" err="1" smtClean="0"/>
              <a:t>ricordare</a:t>
            </a:r>
            <a:r>
              <a:rPr lang="en-US" sz="2400" dirty="0" smtClean="0"/>
              <a:t> </a:t>
            </a:r>
            <a:r>
              <a:rPr lang="en-US" sz="2400" dirty="0" err="1" smtClean="0"/>
              <a:t>quali</a:t>
            </a:r>
            <a:r>
              <a:rPr lang="en-US" sz="2400" dirty="0" smtClean="0"/>
              <a:t> </a:t>
            </a:r>
            <a:r>
              <a:rPr lang="en-US" sz="2400" dirty="0" err="1" smtClean="0"/>
              <a:t>erano</a:t>
            </a:r>
            <a:r>
              <a:rPr lang="en-US" sz="2400" dirty="0" smtClean="0"/>
              <a:t> i </a:t>
            </a:r>
            <a:r>
              <a:rPr lang="en-US" sz="2400" dirty="0" err="1" smtClean="0"/>
              <a:t>precedenti</a:t>
            </a:r>
            <a:r>
              <a:rPr lang="en-US" sz="2400" dirty="0" smtClean="0"/>
              <a:t> </a:t>
            </a:r>
            <a:r>
              <a:rPr lang="en-US" sz="2400" dirty="0" err="1" smtClean="0"/>
              <a:t>vecchi</a:t>
            </a:r>
            <a:r>
              <a:rPr lang="en-US" sz="2400" dirty="0" smtClean="0"/>
              <a:t> </a:t>
            </a:r>
            <a:r>
              <a:rPr lang="en-US" sz="2400" dirty="0" err="1" smtClean="0"/>
              <a:t>valori</a:t>
            </a:r>
            <a:r>
              <a:rPr lang="en-US" sz="2400" dirty="0" smtClean="0"/>
              <a:t> </a:t>
            </a:r>
            <a:r>
              <a:rPr lang="en-US" sz="2400" dirty="0" err="1" smtClean="0"/>
              <a:t>inseriti</a:t>
            </a:r>
            <a:r>
              <a:rPr lang="en-US" sz="2400" dirty="0" smtClean="0"/>
              <a:t> </a:t>
            </a:r>
            <a:r>
              <a:rPr lang="en-US" sz="2400" dirty="0" err="1" smtClean="0"/>
              <a:t>nei</a:t>
            </a:r>
            <a:r>
              <a:rPr lang="en-US" sz="2400" dirty="0" smtClean="0"/>
              <a:t> </a:t>
            </a:r>
            <a:r>
              <a:rPr lang="en-US" sz="2400" dirty="0" err="1" smtClean="0"/>
              <a:t>blocchi</a:t>
            </a:r>
            <a:r>
              <a:rPr lang="en-US" sz="2400" dirty="0" smtClean="0"/>
              <a:t>.  Poi </a:t>
            </a:r>
            <a:r>
              <a:rPr lang="en-US" sz="2400" dirty="0" err="1" smtClean="0"/>
              <a:t>abbiamo</a:t>
            </a:r>
            <a:r>
              <a:rPr lang="en-US" sz="2400" dirty="0" smtClean="0"/>
              <a:t> </a:t>
            </a:r>
            <a:r>
              <a:rPr lang="en-US" sz="2400" dirty="0" err="1" smtClean="0"/>
              <a:t>osservato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robot </a:t>
            </a:r>
            <a:r>
              <a:rPr lang="en-US" sz="2400" dirty="0" err="1" smtClean="0"/>
              <a:t>ed</a:t>
            </a:r>
            <a:r>
              <a:rPr lang="en-US" sz="2400" dirty="0" smtClean="0"/>
              <a:t> </a:t>
            </a:r>
            <a:r>
              <a:rPr lang="en-US" sz="2400" dirty="0" err="1" smtClean="0"/>
              <a:t>aggiustato</a:t>
            </a:r>
            <a:r>
              <a:rPr lang="en-US" sz="2400" dirty="0" smtClean="0"/>
              <a:t> </a:t>
            </a:r>
            <a:r>
              <a:rPr lang="en-US" sz="2400" dirty="0" err="1" smtClean="0"/>
              <a:t>questi</a:t>
            </a:r>
            <a:r>
              <a:rPr lang="en-US" sz="2400" dirty="0" smtClean="0"/>
              <a:t> </a:t>
            </a:r>
            <a:r>
              <a:rPr lang="en-US" sz="2400" dirty="0" err="1" smtClean="0"/>
              <a:t>valori</a:t>
            </a:r>
            <a:r>
              <a:rPr lang="en-US" sz="2400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0" y="3309419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Arvind </a:t>
            </a:r>
          </a:p>
          <a:p>
            <a:r>
              <a:rPr lang="en-US" dirty="0" smtClean="0"/>
              <a:t>Email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autori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team@droidsrobotics.org</a:t>
            </a:r>
            <a:endParaRPr lang="en-US" dirty="0" smtClean="0"/>
          </a:p>
          <a:p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dirty="0" err="1" smtClean="0"/>
              <a:t>Comis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l’importanza</a:t>
            </a:r>
            <a:r>
              <a:rPr lang="en-US" dirty="0" smtClean="0"/>
              <a:t> del debug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tecniche</a:t>
            </a:r>
            <a:r>
              <a:rPr lang="en-US" dirty="0" smtClean="0"/>
              <a:t> di debug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fare </a:t>
            </a:r>
            <a:r>
              <a:rPr lang="en-US" dirty="0" err="1" smtClean="0"/>
              <a:t>il</a:t>
            </a:r>
            <a:r>
              <a:rPr lang="en-US" dirty="0" smtClean="0"/>
              <a:t> Debug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debug</a:t>
            </a:r>
            <a:r>
              <a:rPr lang="it-IT" dirty="0"/>
              <a:t> è una strategia utile per capire dove nel </a:t>
            </a:r>
            <a:r>
              <a:rPr lang="it-IT" dirty="0" smtClean="0"/>
              <a:t>vostro programma </a:t>
            </a:r>
            <a:r>
              <a:rPr lang="it-IT" dirty="0"/>
              <a:t>qualcosa sta andando storto o cosa è andato </a:t>
            </a:r>
            <a:r>
              <a:rPr lang="it-IT" dirty="0" smtClean="0"/>
              <a:t>storto</a:t>
            </a:r>
          </a:p>
          <a:p>
            <a:r>
              <a:rPr lang="it-IT" dirty="0"/>
              <a:t>Una volta che il codice inizia a diventare lungo o complicato (ad esempio utilizzando i sensori), può diventare difficile capire </a:t>
            </a:r>
            <a:r>
              <a:rPr lang="it-IT" dirty="0" smtClean="0"/>
              <a:t>in quale punto del programma ci troviamo</a:t>
            </a:r>
          </a:p>
          <a:p>
            <a:r>
              <a:rPr lang="it-IT" dirty="0"/>
              <a:t>Le seguenti diapositive mostrano alcuni modi per sapere dove </a:t>
            </a:r>
            <a:r>
              <a:rPr lang="it-IT" dirty="0" smtClean="0"/>
              <a:t>ci si trovi </a:t>
            </a:r>
            <a:r>
              <a:rPr lang="it-IT" dirty="0"/>
              <a:t>nel </a:t>
            </a:r>
            <a:r>
              <a:rPr lang="it-IT" dirty="0" smtClean="0"/>
              <a:t>vostro programma </a:t>
            </a:r>
            <a:r>
              <a:rPr lang="it-IT" dirty="0"/>
              <a:t>o sapere quali valori vedono i </a:t>
            </a:r>
            <a:r>
              <a:rPr lang="it-IT" dirty="0" smtClean="0"/>
              <a:t>vostri sensori</a:t>
            </a:r>
          </a:p>
          <a:p>
            <a:r>
              <a:rPr lang="it-IT" dirty="0" smtClean="0"/>
              <a:t>Vedrete </a:t>
            </a:r>
            <a:r>
              <a:rPr lang="it-IT" dirty="0"/>
              <a:t>che queste tecniche possono essere MOLTO UTILI per qualsiasi programmatore.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Localizzare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l’errore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Pensare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Riprovare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programma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Correggere</a:t>
            </a:r>
            <a:r>
              <a:rPr lang="en-US" dirty="0" smtClean="0"/>
              <a:t> </a:t>
            </a:r>
            <a:r>
              <a:rPr lang="en-US" dirty="0" err="1" smtClean="0"/>
              <a:t>l’errore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HURRA!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Tecniche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13" y="1438925"/>
            <a:ext cx="4028866" cy="4032921"/>
          </a:xfrm>
        </p:spPr>
        <p:txBody>
          <a:bodyPr>
            <a:normAutofit/>
          </a:bodyPr>
          <a:lstStyle/>
          <a:p>
            <a:pPr algn="ctr"/>
            <a:r>
              <a:rPr lang="en-US" sz="2200" u="sng" dirty="0" err="1" smtClean="0"/>
              <a:t>Eseguire</a:t>
            </a:r>
            <a:r>
              <a:rPr lang="en-US" sz="2200" u="sng" dirty="0" smtClean="0"/>
              <a:t> la parte </a:t>
            </a:r>
            <a:r>
              <a:rPr lang="en-US" sz="2200" u="sng" dirty="0" err="1" smtClean="0"/>
              <a:t>selezionata</a:t>
            </a:r>
            <a:r>
              <a:rPr lang="en-US" sz="2200" u="sng" dirty="0" smtClean="0"/>
              <a:t> vs</a:t>
            </a:r>
            <a:r>
              <a:rPr lang="en-US" sz="2200" u="sng" dirty="0"/>
              <a:t>. </a:t>
            </a:r>
            <a:r>
              <a:rPr lang="en-US" sz="2200" u="sng" dirty="0" err="1" smtClean="0"/>
              <a:t>Premere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il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tasto</a:t>
            </a:r>
            <a:endParaRPr lang="en-US" sz="2200" u="sng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Sono</a:t>
            </a:r>
            <a:r>
              <a:rPr lang="en-US" b="0" dirty="0" smtClean="0"/>
              <a:t> </a:t>
            </a:r>
            <a:r>
              <a:rPr lang="en-US" b="0" dirty="0" err="1" smtClean="0"/>
              <a:t>tecniche</a:t>
            </a:r>
            <a:r>
              <a:rPr lang="en-US" b="0" dirty="0" smtClean="0"/>
              <a:t> molto </a:t>
            </a:r>
            <a:r>
              <a:rPr lang="en-US" b="0" dirty="0" err="1" smtClean="0"/>
              <a:t>simili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Provare</a:t>
            </a:r>
            <a:r>
              <a:rPr lang="en-US" dirty="0" smtClean="0"/>
              <a:t> solo </a:t>
            </a:r>
            <a:r>
              <a:rPr lang="en-US" dirty="0" err="1" smtClean="0"/>
              <a:t>piccole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del </a:t>
            </a:r>
            <a:r>
              <a:rPr lang="en-US" dirty="0" err="1" smtClean="0"/>
              <a:t>codice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Per fare </a:t>
            </a:r>
            <a:r>
              <a:rPr lang="en-US" b="0" dirty="0" err="1" smtClean="0"/>
              <a:t>questo</a:t>
            </a:r>
            <a:r>
              <a:rPr lang="en-US" b="0" dirty="0" smtClean="0"/>
              <a:t> </a:t>
            </a:r>
            <a:r>
              <a:rPr lang="en-US" b="0" dirty="0" err="1" smtClean="0"/>
              <a:t>c’è</a:t>
            </a:r>
            <a:r>
              <a:rPr lang="en-US" b="0" dirty="0" smtClean="0"/>
              <a:t> </a:t>
            </a:r>
            <a:r>
              <a:rPr lang="en-US" b="0" dirty="0" err="1" smtClean="0"/>
              <a:t>bisogno</a:t>
            </a:r>
            <a:r>
              <a:rPr lang="en-US" b="0" dirty="0" smtClean="0"/>
              <a:t> del </a:t>
            </a:r>
            <a:r>
              <a:rPr lang="en-US" b="0" dirty="0" err="1" smtClean="0"/>
              <a:t>bluetooth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it-IT" dirty="0" smtClean="0"/>
              <a:t>Premere il tasto richiede </a:t>
            </a:r>
            <a:r>
              <a:rPr lang="it-IT" dirty="0"/>
              <a:t>una certa attenzione in modo da non </a:t>
            </a:r>
            <a:r>
              <a:rPr lang="it-IT" dirty="0" smtClean="0"/>
              <a:t>spostare il </a:t>
            </a:r>
            <a:r>
              <a:rPr lang="it-IT" dirty="0"/>
              <a:t>robot quando si preme il pulsante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9208" y="1446749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u="sng" dirty="0" err="1" smtClean="0"/>
              <a:t>Luci</a:t>
            </a:r>
            <a:r>
              <a:rPr lang="en-US" sz="2400" b="0" u="sng" dirty="0" smtClean="0"/>
              <a:t>, </a:t>
            </a:r>
            <a:r>
              <a:rPr lang="en-US" sz="2400" b="0" u="sng" dirty="0" err="1" smtClean="0"/>
              <a:t>Suoni</a:t>
            </a:r>
            <a:r>
              <a:rPr lang="en-US" sz="2400" b="0" u="sng" dirty="0" smtClean="0"/>
              <a:t> e Display</a:t>
            </a:r>
            <a:endParaRPr lang="en-US" sz="2400" b="0" u="sng" dirty="0"/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/>
              <a:buChar char="•"/>
            </a:pP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Sono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tecniche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molto </a:t>
            </a:r>
            <a:r>
              <a:rPr lang="en-US" sz="2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simili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Luci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suoni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sono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usate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nello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stesso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modo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diverte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più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è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più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semplice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individuare</a:t>
            </a:r>
            <a:r>
              <a:rPr lang="en-US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22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suono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it-IT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 blocco Display è </a:t>
            </a:r>
            <a:r>
              <a:rPr lang="it-IT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utile per sapere quale blocco </a:t>
            </a:r>
            <a:r>
              <a:rPr lang="it-IT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 programmazione viene </a:t>
            </a:r>
            <a:r>
              <a:rPr lang="it-IT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riprodotto se il </a:t>
            </a:r>
            <a:r>
              <a:rPr lang="it-IT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vostro robot </a:t>
            </a:r>
            <a:r>
              <a:rPr lang="it-IT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blocca e se </a:t>
            </a:r>
            <a:r>
              <a:rPr lang="it-IT" sz="2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volete </a:t>
            </a:r>
            <a:r>
              <a:rPr lang="it-IT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vedere i valori del sensore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Eseguire</a:t>
            </a:r>
            <a:r>
              <a:rPr lang="en-US" dirty="0" smtClean="0"/>
              <a:t> la parte </a:t>
            </a:r>
            <a:r>
              <a:rPr lang="en-US" dirty="0" err="1" smtClean="0"/>
              <a:t>selezionata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Utile per </a:t>
            </a:r>
            <a:r>
              <a:rPr lang="en-US" dirty="0" err="1" smtClean="0"/>
              <a:t>eseguire</a:t>
            </a:r>
            <a:r>
              <a:rPr lang="en-US" dirty="0" smtClean="0"/>
              <a:t> </a:t>
            </a:r>
            <a:r>
              <a:rPr lang="en-US" dirty="0" err="1" smtClean="0"/>
              <a:t>piccole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del </a:t>
            </a:r>
            <a:r>
              <a:rPr lang="en-US" dirty="0" err="1" smtClean="0"/>
              <a:t>programma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Usatelo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non </a:t>
            </a:r>
            <a:r>
              <a:rPr lang="en-US" dirty="0" err="1" smtClean="0"/>
              <a:t>volete</a:t>
            </a:r>
            <a:r>
              <a:rPr lang="en-US" dirty="0" smtClean="0"/>
              <a:t> </a:t>
            </a:r>
            <a:r>
              <a:rPr lang="en-US" dirty="0" err="1" smtClean="0"/>
              <a:t>aspettare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completi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del </a:t>
            </a:r>
            <a:r>
              <a:rPr lang="en-US" dirty="0" err="1" smtClean="0"/>
              <a:t>programma</a:t>
            </a:r>
            <a:r>
              <a:rPr lang="en-US" dirty="0" smtClean="0"/>
              <a:t> prima di </a:t>
            </a:r>
            <a:r>
              <a:rPr lang="en-US" dirty="0" err="1" smtClean="0"/>
              <a:t>arrivare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parte </a:t>
            </a:r>
            <a:r>
              <a:rPr lang="en-US" dirty="0" err="1" smtClean="0"/>
              <a:t>che</a:t>
            </a:r>
            <a:r>
              <a:rPr lang="en-US" dirty="0" smtClean="0"/>
              <a:t> desiderate </a:t>
            </a:r>
            <a:r>
              <a:rPr lang="en-US" dirty="0" err="1" smtClean="0"/>
              <a:t>controllare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 non </a:t>
            </a:r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bluetooth</a:t>
            </a:r>
            <a:r>
              <a:rPr lang="en-US" dirty="0" smtClean="0"/>
              <a:t> </a:t>
            </a:r>
            <a:r>
              <a:rPr lang="en-US" dirty="0" err="1" smtClean="0"/>
              <a:t>installato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computer</a:t>
            </a:r>
            <a:r>
              <a:rPr lang="en-US" dirty="0"/>
              <a:t>, </a:t>
            </a:r>
            <a:r>
              <a:rPr lang="en-US" dirty="0" err="1" smtClean="0"/>
              <a:t>raccomandiamo</a:t>
            </a:r>
            <a:r>
              <a:rPr lang="en-US" dirty="0" smtClean="0"/>
              <a:t> di </a:t>
            </a:r>
            <a:r>
              <a:rPr lang="en-US" dirty="0" err="1" smtClean="0"/>
              <a:t>comprare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chiavetta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rende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debugging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 </a:t>
            </a:r>
            <a:r>
              <a:rPr lang="en-US" dirty="0" err="1" smtClean="0"/>
              <a:t>usarlo</a:t>
            </a:r>
            <a:r>
              <a:rPr lang="en-US" dirty="0" smtClean="0"/>
              <a:t>, </a:t>
            </a:r>
            <a:r>
              <a:rPr lang="en-US" dirty="0" err="1" smtClean="0"/>
              <a:t>selezionate</a:t>
            </a:r>
            <a:r>
              <a:rPr lang="en-US" dirty="0" smtClean="0"/>
              <a:t> le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volete</a:t>
            </a:r>
            <a:r>
              <a:rPr lang="en-US" dirty="0" smtClean="0"/>
              <a:t> </a:t>
            </a:r>
            <a:r>
              <a:rPr lang="en-US" dirty="0" err="1" smtClean="0"/>
              <a:t>eseguire</a:t>
            </a:r>
            <a:r>
              <a:rPr lang="en-US" dirty="0" smtClean="0"/>
              <a:t> e </a:t>
            </a:r>
            <a:r>
              <a:rPr lang="en-US" dirty="0" err="1" smtClean="0"/>
              <a:t>cliccate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“play”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parentesi</a:t>
            </a:r>
            <a:r>
              <a:rPr lang="en-US" dirty="0" smtClean="0"/>
              <a:t>. (&gt;)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428071" y="5514438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Attendere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premuto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Per </a:t>
            </a:r>
            <a:r>
              <a:rPr lang="en-US" sz="1600" dirty="0" err="1" smtClean="0"/>
              <a:t>piazzare</a:t>
            </a:r>
            <a:r>
              <a:rPr lang="en-US" sz="1600" dirty="0" smtClean="0"/>
              <a:t> un </a:t>
            </a:r>
            <a:r>
              <a:rPr lang="en-US" sz="1600" dirty="0" err="1" smtClean="0"/>
              <a:t>blocco</a:t>
            </a:r>
            <a:r>
              <a:rPr lang="en-US" sz="1600" dirty="0" smtClean="0"/>
              <a:t> “</a:t>
            </a:r>
            <a:r>
              <a:rPr lang="en-US" sz="1600" dirty="0" err="1" smtClean="0"/>
              <a:t>attendi</a:t>
            </a:r>
            <a:r>
              <a:rPr lang="en-US" sz="1600" dirty="0" smtClean="0"/>
              <a:t> </a:t>
            </a:r>
            <a:r>
              <a:rPr lang="en-US" sz="1600" dirty="0" err="1" smtClean="0"/>
              <a:t>che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tasto</a:t>
            </a:r>
            <a:r>
              <a:rPr lang="en-US" sz="1600" dirty="0" smtClean="0"/>
              <a:t> </a:t>
            </a:r>
            <a:r>
              <a:rPr lang="en-US" sz="1600" dirty="0" err="1" smtClean="0"/>
              <a:t>sia</a:t>
            </a:r>
            <a:r>
              <a:rPr lang="en-US" sz="1600" dirty="0" smtClean="0"/>
              <a:t> </a:t>
            </a:r>
            <a:r>
              <a:rPr lang="en-US" sz="1600" dirty="0" err="1" smtClean="0"/>
              <a:t>premuto</a:t>
            </a:r>
            <a:r>
              <a:rPr lang="en-US" sz="1600" dirty="0" smtClean="0"/>
              <a:t>” </a:t>
            </a:r>
            <a:r>
              <a:rPr lang="en-US" sz="1600" dirty="0" err="1" smtClean="0"/>
              <a:t>nel</a:t>
            </a:r>
            <a:r>
              <a:rPr lang="en-US" sz="1600" dirty="0" smtClean="0"/>
              <a:t> </a:t>
            </a:r>
            <a:r>
              <a:rPr lang="en-US" sz="1600" dirty="0" err="1" smtClean="0"/>
              <a:t>vostro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programma</a:t>
            </a:r>
            <a:r>
              <a:rPr lang="en-US" sz="1600" dirty="0" smtClean="0"/>
              <a:t>, </a:t>
            </a:r>
            <a:r>
              <a:rPr lang="en-US" sz="1600" dirty="0" err="1" smtClean="0"/>
              <a:t>dovete</a:t>
            </a:r>
            <a:r>
              <a:rPr lang="en-US" sz="1600" dirty="0" smtClean="0"/>
              <a:t> </a:t>
            </a:r>
            <a:r>
              <a:rPr lang="en-US" sz="1600" dirty="0" err="1" smtClean="0"/>
              <a:t>usare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blocco</a:t>
            </a:r>
            <a:r>
              <a:rPr lang="en-US" sz="1600" dirty="0" smtClean="0"/>
              <a:t> “</a:t>
            </a:r>
            <a:r>
              <a:rPr lang="en-US" sz="1600" dirty="0" err="1" smtClean="0"/>
              <a:t>attesa</a:t>
            </a:r>
            <a:r>
              <a:rPr lang="en-US" sz="1600" dirty="0" smtClean="0"/>
              <a:t>”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Andate</a:t>
            </a:r>
            <a:r>
              <a:rPr lang="en-US" sz="1600" dirty="0" smtClean="0"/>
              <a:t> </a:t>
            </a:r>
            <a:r>
              <a:rPr lang="en-US" sz="1600" dirty="0" err="1" smtClean="0"/>
              <a:t>nel</a:t>
            </a:r>
            <a:r>
              <a:rPr lang="en-US" sz="1600" dirty="0" smtClean="0"/>
              <a:t> </a:t>
            </a:r>
            <a:r>
              <a:rPr lang="en-US" sz="1600" dirty="0" err="1" smtClean="0"/>
              <a:t>menù</a:t>
            </a:r>
            <a:r>
              <a:rPr lang="en-US" sz="1600" dirty="0" smtClean="0"/>
              <a:t>: </a:t>
            </a:r>
            <a:r>
              <a:rPr lang="en-US" sz="1600" dirty="0" err="1" smtClean="0"/>
              <a:t>tasti</a:t>
            </a:r>
            <a:r>
              <a:rPr lang="en-US" sz="1600" dirty="0" smtClean="0"/>
              <a:t> del </a:t>
            </a:r>
            <a:r>
              <a:rPr lang="en-US" sz="1600" dirty="0" err="1" smtClean="0"/>
              <a:t>mattoncino</a:t>
            </a:r>
            <a:r>
              <a:rPr lang="en-US" sz="1600" dirty="0" smtClean="0"/>
              <a:t>&gt; </a:t>
            </a:r>
            <a:r>
              <a:rPr lang="en-US" sz="1600" dirty="0" err="1" smtClean="0"/>
              <a:t>comparazione</a:t>
            </a:r>
            <a:r>
              <a:rPr lang="en-US" sz="1600" dirty="0" smtClean="0"/>
              <a:t>&gt; </a:t>
            </a:r>
            <a:r>
              <a:rPr lang="en-US" sz="1600" dirty="0" err="1" smtClean="0"/>
              <a:t>tasti</a:t>
            </a:r>
            <a:r>
              <a:rPr lang="en-US" sz="1600" dirty="0" smtClean="0"/>
              <a:t> del </a:t>
            </a:r>
            <a:r>
              <a:rPr lang="en-US" sz="1600" dirty="0" err="1" smtClean="0"/>
              <a:t>mattoncino</a:t>
            </a:r>
            <a:r>
              <a:rPr lang="en-US" sz="1600" dirty="0" smtClean="0"/>
              <a:t> </a:t>
            </a:r>
            <a:r>
              <a:rPr lang="en-US" sz="1600" dirty="0" err="1" smtClean="0"/>
              <a:t>dopo</a:t>
            </a:r>
            <a:r>
              <a:rPr lang="en-US" sz="1600" dirty="0" smtClean="0"/>
              <a:t> </a:t>
            </a:r>
            <a:r>
              <a:rPr lang="en-US" sz="1600" dirty="0" err="1" smtClean="0"/>
              <a:t>scegliete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tasso</a:t>
            </a:r>
            <a:r>
              <a:rPr lang="en-US" sz="1600" dirty="0" smtClean="0"/>
              <a:t> del </a:t>
            </a:r>
            <a:r>
              <a:rPr lang="en-US" sz="1600" dirty="0" err="1" smtClean="0"/>
              <a:t>mattoncino</a:t>
            </a:r>
            <a:r>
              <a:rPr lang="en-US" sz="1600" dirty="0" smtClean="0"/>
              <a:t> da </a:t>
            </a:r>
            <a:r>
              <a:rPr lang="en-US" sz="1600" dirty="0" err="1" smtClean="0"/>
              <a:t>premere</a:t>
            </a:r>
            <a:r>
              <a:rPr lang="en-US" sz="1600" dirty="0" smtClean="0"/>
              <a:t> per </a:t>
            </a:r>
            <a:r>
              <a:rPr lang="en-US" sz="1600" dirty="0" err="1" smtClean="0"/>
              <a:t>continuare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programma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P</a:t>
            </a:r>
            <a:r>
              <a:rPr lang="it-IT" sz="1600" dirty="0" smtClean="0"/>
              <a:t>osizionare </a:t>
            </a:r>
            <a:r>
              <a:rPr lang="it-IT" sz="1600" dirty="0"/>
              <a:t>questi "attendi per premere un pulsante" ogni blocco o </a:t>
            </a:r>
            <a:r>
              <a:rPr lang="it-IT" sz="1600" dirty="0" smtClean="0"/>
              <a:t>due, </a:t>
            </a:r>
            <a:r>
              <a:rPr lang="it-IT" sz="1600" dirty="0"/>
              <a:t>vicino a dove il robot non funziona </a:t>
            </a:r>
            <a:r>
              <a:rPr lang="it-IT" sz="1600" dirty="0" smtClean="0"/>
              <a:t>correttamente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Questo può </a:t>
            </a:r>
            <a:r>
              <a:rPr lang="it-IT" sz="1600" dirty="0" smtClean="0"/>
              <a:t>aiutarvi </a:t>
            </a:r>
            <a:r>
              <a:rPr lang="it-IT" sz="1600" dirty="0"/>
              <a:t>a individuare quale blocco sta causando </a:t>
            </a:r>
            <a:r>
              <a:rPr lang="it-IT" sz="1600" dirty="0" smtClean="0"/>
              <a:t>l’errore del robot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Il robot si fermerà ed aspetterà che venga premuto il tasto scelto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7" y="4200749"/>
            <a:ext cx="6686185" cy="1959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82" y="4452563"/>
            <a:ext cx="946444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451210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Allarmi</a:t>
            </a:r>
            <a:r>
              <a:rPr lang="en-US" dirty="0" smtClean="0"/>
              <a:t> </a:t>
            </a:r>
            <a:r>
              <a:rPr lang="en-US" dirty="0" err="1" smtClean="0"/>
              <a:t>visivi</a:t>
            </a:r>
            <a:r>
              <a:rPr lang="en-US" dirty="0" smtClean="0"/>
              <a:t>: </a:t>
            </a:r>
            <a:r>
              <a:rPr lang="en-US" dirty="0" err="1" smtClean="0"/>
              <a:t>luce</a:t>
            </a:r>
            <a:r>
              <a:rPr lang="en-US" dirty="0" smtClean="0"/>
              <a:t> di </a:t>
            </a:r>
            <a:r>
              <a:rPr lang="en-US" dirty="0" err="1" smtClean="0"/>
              <a:t>Stato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745" y="1505616"/>
            <a:ext cx="3495940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Piazzate</a:t>
            </a:r>
            <a:r>
              <a:rPr lang="en-US" dirty="0" smtClean="0"/>
              <a:t> </a:t>
            </a: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critico</a:t>
            </a:r>
            <a:r>
              <a:rPr lang="en-US" dirty="0" smtClean="0"/>
              <a:t> del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Sarete</a:t>
            </a:r>
            <a:r>
              <a:rPr lang="en-US" dirty="0" smtClean="0"/>
              <a:t> in </a:t>
            </a:r>
            <a:r>
              <a:rPr lang="en-US" dirty="0" err="1" smtClean="0"/>
              <a:t>grado</a:t>
            </a:r>
            <a:r>
              <a:rPr lang="en-US" dirty="0" smtClean="0"/>
              <a:t> di </a:t>
            </a:r>
            <a:r>
              <a:rPr lang="en-US" dirty="0" err="1" smtClean="0"/>
              <a:t>visualizzare</a:t>
            </a:r>
            <a:r>
              <a:rPr lang="en-US" dirty="0" smtClean="0"/>
              <a:t> quale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eseguito</a:t>
            </a:r>
            <a:r>
              <a:rPr lang="en-US" dirty="0" smtClean="0"/>
              <a:t> e </a:t>
            </a:r>
            <a:r>
              <a:rPr lang="en-US" dirty="0" err="1" smtClean="0"/>
              <a:t>individuare</a:t>
            </a:r>
            <a:r>
              <a:rPr lang="en-US" dirty="0" smtClean="0"/>
              <a:t> dove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l’errore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" y="1502413"/>
            <a:ext cx="1665348" cy="2194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8351" y="1664633"/>
            <a:ext cx="205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Il </a:t>
            </a:r>
            <a:r>
              <a:rPr lang="en-US" dirty="0" err="1" smtClean="0"/>
              <a:t>blocco</a:t>
            </a:r>
            <a:r>
              <a:rPr lang="en-US" dirty="0" smtClean="0"/>
              <a:t> “</a:t>
            </a:r>
            <a:r>
              <a:rPr lang="en-US" dirty="0" err="1" smtClean="0"/>
              <a:t>luce</a:t>
            </a:r>
            <a:r>
              <a:rPr lang="en-US" dirty="0" smtClean="0"/>
              <a:t> di </a:t>
            </a:r>
            <a:r>
              <a:rPr lang="en-US" dirty="0" err="1" smtClean="0"/>
              <a:t>Stato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r>
              <a:rPr lang="en-US" dirty="0" smtClean="0"/>
              <a:t>”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come </a:t>
            </a:r>
            <a:r>
              <a:rPr lang="en-US" dirty="0" err="1" smtClean="0"/>
              <a:t>allarme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5935" y="4959815"/>
            <a:ext cx="1612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“</a:t>
            </a:r>
            <a:r>
              <a:rPr lang="en-US" dirty="0" err="1" smtClean="0"/>
              <a:t>luce</a:t>
            </a:r>
            <a:r>
              <a:rPr lang="en-US" dirty="0" smtClean="0"/>
              <a:t> di </a:t>
            </a:r>
            <a:r>
              <a:rPr lang="en-US" dirty="0" err="1" smtClean="0"/>
              <a:t>Stato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387900" y="3902688"/>
            <a:ext cx="3636297" cy="9198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95408" y="4082375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Allarmi</a:t>
            </a:r>
            <a:r>
              <a:rPr lang="en-US" dirty="0" smtClean="0"/>
              <a:t> </a:t>
            </a:r>
            <a:r>
              <a:rPr lang="en-US" dirty="0" err="1" smtClean="0"/>
              <a:t>sonori</a:t>
            </a:r>
            <a:r>
              <a:rPr lang="en-US" dirty="0" smtClean="0"/>
              <a:t>: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suono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530" y="1559725"/>
            <a:ext cx="3784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Potete</a:t>
            </a:r>
            <a:r>
              <a:rPr lang="en-US" sz="2000" dirty="0" smtClean="0"/>
              <a:t> </a:t>
            </a:r>
            <a:r>
              <a:rPr lang="en-US" sz="2000" dirty="0" err="1" smtClean="0"/>
              <a:t>inserire</a:t>
            </a:r>
            <a:r>
              <a:rPr lang="en-US" sz="2000" dirty="0" smtClean="0"/>
              <a:t> </a:t>
            </a:r>
            <a:r>
              <a:rPr lang="en-US" sz="2000" dirty="0" err="1" smtClean="0"/>
              <a:t>suoni</a:t>
            </a:r>
            <a:r>
              <a:rPr lang="en-US" sz="2000" dirty="0" smtClean="0"/>
              <a:t> </a:t>
            </a:r>
            <a:r>
              <a:rPr lang="en-US" sz="2000" dirty="0" err="1" smtClean="0"/>
              <a:t>differenti</a:t>
            </a:r>
            <a:r>
              <a:rPr lang="en-US" sz="2000" dirty="0" smtClean="0"/>
              <a:t> ad </a:t>
            </a:r>
            <a:r>
              <a:rPr lang="en-US" sz="2000" dirty="0" err="1" smtClean="0"/>
              <a:t>intervalli</a:t>
            </a:r>
            <a:r>
              <a:rPr lang="en-US" sz="2000" dirty="0" smtClean="0"/>
              <a:t> (circa </a:t>
            </a:r>
            <a:r>
              <a:rPr lang="en-US" sz="2000" dirty="0" err="1" smtClean="0"/>
              <a:t>ogni</a:t>
            </a:r>
            <a:r>
              <a:rPr lang="en-US" sz="2000" dirty="0" smtClean="0"/>
              <a:t> </a:t>
            </a:r>
            <a:r>
              <a:rPr lang="en-US" sz="2000" dirty="0" err="1" smtClean="0"/>
              <a:t>cinque</a:t>
            </a:r>
            <a:r>
              <a:rPr lang="en-US" sz="2000" dirty="0" smtClean="0"/>
              <a:t> </a:t>
            </a:r>
            <a:r>
              <a:rPr lang="en-US" sz="2000" dirty="0" err="1" smtClean="0"/>
              <a:t>blocchi</a:t>
            </a:r>
            <a:r>
              <a:rPr lang="en-US" sz="2000" dirty="0" smtClean="0"/>
              <a:t>), e poi far </a:t>
            </a:r>
            <a:r>
              <a:rPr lang="en-US" sz="2000" dirty="0" err="1" smtClean="0"/>
              <a:t>partire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programma</a:t>
            </a:r>
            <a:r>
              <a:rPr lang="en-US" sz="2000" dirty="0" smtClean="0"/>
              <a:t> di </a:t>
            </a:r>
            <a:r>
              <a:rPr lang="en-US" sz="2000" dirty="0" err="1" smtClean="0"/>
              <a:t>nuovo</a:t>
            </a:r>
            <a:r>
              <a:rPr lang="en-US" sz="2000" dirty="0" smtClean="0"/>
              <a:t> </a:t>
            </a:r>
            <a:r>
              <a:rPr lang="en-US" sz="2000" dirty="0" err="1" smtClean="0"/>
              <a:t>ascoltando</a:t>
            </a:r>
            <a:r>
              <a:rPr lang="en-US" sz="2000" dirty="0" smtClean="0"/>
              <a:t> i </a:t>
            </a:r>
            <a:r>
              <a:rPr lang="en-US" sz="2000" dirty="0" err="1"/>
              <a:t>b</a:t>
            </a:r>
            <a:r>
              <a:rPr lang="en-US" sz="2000" dirty="0" err="1" smtClean="0"/>
              <a:t>ip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it-IT" sz="2000" dirty="0"/>
              <a:t>Dopo aver selezionato Play Tone, seleziona Play </a:t>
            </a:r>
            <a:r>
              <a:rPr lang="it-IT" sz="2000" dirty="0" err="1"/>
              <a:t>Type</a:t>
            </a:r>
            <a:r>
              <a:rPr lang="it-IT" sz="2000" dirty="0"/>
              <a:t> e seleziona </a:t>
            </a:r>
            <a:r>
              <a:rPr lang="it-IT" sz="2000" dirty="0" smtClean="0"/>
              <a:t>«play once»</a:t>
            </a:r>
          </a:p>
          <a:p>
            <a:pPr marL="285750" indent="-285750">
              <a:buFont typeface="Arial"/>
              <a:buChar char="•"/>
            </a:pPr>
            <a:r>
              <a:rPr lang="it-IT" sz="2000" dirty="0"/>
              <a:t>Questi suoni possono </a:t>
            </a:r>
            <a:r>
              <a:rPr lang="it-IT" sz="2000" dirty="0" smtClean="0"/>
              <a:t>aiutarvi </a:t>
            </a:r>
            <a:r>
              <a:rPr lang="it-IT" sz="2000" dirty="0"/>
              <a:t>a restringere </a:t>
            </a:r>
            <a:r>
              <a:rPr lang="it-IT" sz="2000" dirty="0" smtClean="0"/>
              <a:t>l’intervallo del </a:t>
            </a:r>
            <a:r>
              <a:rPr lang="it-IT" sz="2000" dirty="0"/>
              <a:t>programma in cui </a:t>
            </a:r>
            <a:r>
              <a:rPr lang="it-IT" sz="2000" dirty="0" smtClean="0"/>
              <a:t>qualcosa </a:t>
            </a:r>
            <a:r>
              <a:rPr lang="it-IT" sz="2000" dirty="0"/>
              <a:t>sta andando storto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3" y="1397765"/>
            <a:ext cx="1928255" cy="19737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39555" y="1559725"/>
            <a:ext cx="629240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36017" y="2600940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563593" y="4187954"/>
            <a:ext cx="3636297" cy="9198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5876" y="5107778"/>
            <a:ext cx="9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suono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15876" y="4399614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09 at 10.1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82" y="4748703"/>
            <a:ext cx="4497718" cy="1575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37" y="287088"/>
            <a:ext cx="8916126" cy="8740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Messaggi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</a:t>
            </a:r>
            <a:r>
              <a:rPr lang="en-US" dirty="0" err="1" smtClean="0"/>
              <a:t>schermo</a:t>
            </a:r>
            <a:r>
              <a:rPr lang="en-US" dirty="0" smtClean="0"/>
              <a:t>: </a:t>
            </a:r>
            <a:r>
              <a:rPr lang="en-US" dirty="0" err="1"/>
              <a:t>B</a:t>
            </a:r>
            <a:r>
              <a:rPr lang="en-US" dirty="0" err="1" smtClean="0"/>
              <a:t>locco</a:t>
            </a:r>
            <a:r>
              <a:rPr lang="en-US" dirty="0" smtClean="0"/>
              <a:t> Display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LEGO_31313_brick._V360256019_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3008" y="1338426"/>
            <a:ext cx="6509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Mostra</a:t>
            </a:r>
            <a:r>
              <a:rPr lang="en-US" sz="2000" dirty="0" smtClean="0"/>
              <a:t> quale </a:t>
            </a:r>
            <a:r>
              <a:rPr lang="en-US" sz="2000" dirty="0" err="1" smtClean="0"/>
              <a:t>blocco</a:t>
            </a:r>
            <a:r>
              <a:rPr lang="en-US" sz="2000" dirty="0" smtClean="0"/>
              <a:t> è in </a:t>
            </a:r>
            <a:r>
              <a:rPr lang="en-US" sz="2000" dirty="0" err="1" smtClean="0"/>
              <a:t>esecuzione</a:t>
            </a:r>
            <a:r>
              <a:rPr lang="en-US" sz="2000" dirty="0" smtClean="0"/>
              <a:t> </a:t>
            </a:r>
            <a:r>
              <a:rPr lang="en-US" sz="2000" dirty="0" err="1" smtClean="0"/>
              <a:t>nel</a:t>
            </a:r>
            <a:r>
              <a:rPr lang="en-US" sz="2000" dirty="0" smtClean="0"/>
              <a:t> robot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Aiuta</a:t>
            </a:r>
            <a:r>
              <a:rPr lang="en-US" sz="2000" dirty="0" smtClean="0"/>
              <a:t> ad </a:t>
            </a:r>
            <a:r>
              <a:rPr lang="en-US" sz="2000" dirty="0" err="1" smtClean="0"/>
              <a:t>identificare</a:t>
            </a:r>
            <a:r>
              <a:rPr lang="en-US" sz="2000" dirty="0" smtClean="0"/>
              <a:t> quale </a:t>
            </a:r>
            <a:r>
              <a:rPr lang="en-US" sz="2000" dirty="0" err="1" smtClean="0"/>
              <a:t>blocco</a:t>
            </a:r>
            <a:r>
              <a:rPr lang="en-US" sz="2000" dirty="0" smtClean="0"/>
              <a:t> del robot </a:t>
            </a:r>
            <a:r>
              <a:rPr lang="en-US" sz="2000" dirty="0" err="1" smtClean="0"/>
              <a:t>si</a:t>
            </a:r>
            <a:r>
              <a:rPr lang="en-US" sz="2000" dirty="0" smtClean="0"/>
              <a:t> è </a:t>
            </a:r>
            <a:r>
              <a:rPr lang="en-US" sz="2000" dirty="0" err="1" smtClean="0"/>
              <a:t>bloccato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Vedere</a:t>
            </a:r>
            <a:r>
              <a:rPr lang="en-US" sz="2000" dirty="0" smtClean="0"/>
              <a:t> la </a:t>
            </a:r>
            <a:r>
              <a:rPr lang="en-US" sz="2000" dirty="0" err="1" smtClean="0"/>
              <a:t>lettura</a:t>
            </a:r>
            <a:r>
              <a:rPr lang="en-US" sz="2000" dirty="0" smtClean="0"/>
              <a:t> del </a:t>
            </a:r>
            <a:r>
              <a:rPr lang="en-US" sz="2000" dirty="0" err="1" smtClean="0"/>
              <a:t>sensore</a:t>
            </a:r>
            <a:r>
              <a:rPr lang="en-US" sz="2000" dirty="0"/>
              <a:t> </a:t>
            </a:r>
            <a:r>
              <a:rPr lang="en-US" sz="2000" dirty="0" err="1" smtClean="0"/>
              <a:t>permette</a:t>
            </a:r>
            <a:r>
              <a:rPr lang="en-US" sz="2000" dirty="0" smtClean="0"/>
              <a:t> di </a:t>
            </a:r>
            <a:r>
              <a:rPr lang="en-US" sz="2000" dirty="0" err="1" smtClean="0"/>
              <a:t>vedere</a:t>
            </a:r>
            <a:r>
              <a:rPr lang="en-US" sz="2000" dirty="0" smtClean="0"/>
              <a:t> </a:t>
            </a:r>
            <a:r>
              <a:rPr lang="en-US" sz="2000" dirty="0" err="1" smtClean="0"/>
              <a:t>ciò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robot </a:t>
            </a:r>
            <a:r>
              <a:rPr lang="en-US" sz="2000" dirty="0" err="1" smtClean="0"/>
              <a:t>vede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5218" y="2110279"/>
            <a:ext cx="1075103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Move inches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218" y="2476120"/>
            <a:ext cx="100860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Light-1  100</a:t>
            </a:r>
          </a:p>
        </p:txBody>
      </p:sp>
      <p:pic>
        <p:nvPicPr>
          <p:cNvPr id="10" name="Picture 9" descr="Screen Shot 2014-10-09 at 10.07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02" y="1977128"/>
            <a:ext cx="2192152" cy="2317931"/>
          </a:xfrm>
          <a:prstGeom prst="rect">
            <a:avLst/>
          </a:prstGeom>
        </p:spPr>
      </p:pic>
      <p:pic>
        <p:nvPicPr>
          <p:cNvPr id="11" name="Picture 10" descr="Screen Shot 2014-10-09 at 10.07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81" y="2207969"/>
            <a:ext cx="3302414" cy="20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8487</TotalTime>
  <Words>774</Words>
  <Application>Microsoft Office PowerPoint</Application>
  <PresentationFormat>Presentazione su schermo (4:3)</PresentationFormat>
  <Paragraphs>104</Paragraphs>
  <Slides>13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Retrospect</vt:lpstr>
      <vt:lpstr>intermediatev2</vt:lpstr>
      <vt:lpstr>LEZIONI INTERMEDIE</vt:lpstr>
      <vt:lpstr>Obiettivi della lezione</vt:lpstr>
      <vt:lpstr>Perchè fare il Debug?</vt:lpstr>
      <vt:lpstr>Differenti Tecniche</vt:lpstr>
      <vt:lpstr>Eseguire la parte selezionata</vt:lpstr>
      <vt:lpstr>Attendere che il tasto sia premuto</vt:lpstr>
      <vt:lpstr>Allarmi visivi: luce di Stato del mattoncino</vt:lpstr>
      <vt:lpstr>Allarmi sonori: blocco suono</vt:lpstr>
      <vt:lpstr>Messaggi sullo schermo: Blocco Display</vt:lpstr>
      <vt:lpstr>Video dimostrativo nella prossima slide</vt:lpstr>
      <vt:lpstr>Video dimostrativo – Cliccare per eseguire</vt:lpstr>
      <vt:lpstr>Altri metodi</vt:lpstr>
      <vt:lpstr>CREDITI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GIUCO</cp:lastModifiedBy>
  <cp:revision>27</cp:revision>
  <dcterms:created xsi:type="dcterms:W3CDTF">2014-08-07T02:19:13Z</dcterms:created>
  <dcterms:modified xsi:type="dcterms:W3CDTF">2018-04-17T13:45:20Z</dcterms:modified>
</cp:coreProperties>
</file>