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9"/>
  </p:notesMasterIdLst>
  <p:handoutMasterIdLst>
    <p:handoutMasterId r:id="rId20"/>
  </p:handoutMasterIdLst>
  <p:sldIdLst>
    <p:sldId id="258" r:id="rId2"/>
    <p:sldId id="286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9" r:id="rId12"/>
    <p:sldId id="283" r:id="rId13"/>
    <p:sldId id="284" r:id="rId14"/>
    <p:sldId id="287" r:id="rId15"/>
    <p:sldId id="288" r:id="rId16"/>
    <p:sldId id="290" r:id="rId17"/>
    <p:sldId id="28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72" autoAdjust="0"/>
    <p:restoredTop sz="93234" autoAdjust="0"/>
  </p:normalViewPr>
  <p:slideViewPr>
    <p:cSldViewPr snapToGrid="0" snapToObjects="1">
      <p:cViewPr varScale="1">
        <p:scale>
          <a:sx n="95" d="100"/>
          <a:sy n="95" d="100"/>
        </p:scale>
        <p:origin x="3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7/16/2015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29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09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4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8F67-8630-4344-8EFE-CB845E48C1C3}" type="datetime1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6E12-9394-4FEC-976D-CCB7BAD3FE95}" type="datetime1">
              <a:rPr lang="en-US" smtClean="0"/>
              <a:t>7/16/2015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AE97-C046-4361-AE74-19B1AF52EBB5}" type="datetime1">
              <a:rPr lang="en-US" smtClean="0"/>
              <a:t>7/16/2015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‹nr.›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0ED4-C839-41DE-B332-D34AB17F31E3}" type="datetime1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1670-1FA3-48B6-9067-6F1E9A217A42}" type="datetime1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32CD-C86C-4E89-AD9E-8737D266F3C5}" type="datetime1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3285-5BE4-4993-A5E2-EB83ECCD76DE}" type="datetime1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AD5A-7313-4CB2-84E8-CBD20F4A9F12}" type="datetime1">
              <a:rPr lang="en-US" smtClean="0"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79DD-F70B-4DE7-A650-B9465E0DB346}" type="datetime1">
              <a:rPr lang="en-US" smtClean="0"/>
              <a:t>7/16/2015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CA66-E414-4B30-A99F-90201A60AECA}" type="datetime1">
              <a:rPr lang="en-US" smtClean="0"/>
              <a:t>7/16/2015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‹nr.›</a:t>
            </a:fld>
            <a:endParaRPr lang="en-US"/>
          </a:p>
        </p:txBody>
      </p:sp>
      <p:grpSp>
        <p:nvGrpSpPr>
          <p:cNvPr id="13" name="Group 16"/>
          <p:cNvGrpSpPr/>
          <p:nvPr userDrawn="1"/>
        </p:nvGrpSpPr>
        <p:grpSpPr>
          <a:xfrm>
            <a:off x="284163" y="1585702"/>
            <a:ext cx="8576373" cy="137411"/>
            <a:chOff x="284163" y="1759424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F1AC2-49D3-4021-8316-2BCB78CE374A}" type="datetime1">
              <a:rPr lang="en-US" smtClean="0"/>
              <a:t>7/16/2015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‹nr.›</a:t>
            </a:fld>
            <a:endParaRPr lang="en-US"/>
          </a:p>
        </p:txBody>
      </p:sp>
      <p:grpSp>
        <p:nvGrpSpPr>
          <p:cNvPr id="15" name="Group 16"/>
          <p:cNvGrpSpPr/>
          <p:nvPr userDrawn="1"/>
        </p:nvGrpSpPr>
        <p:grpSpPr>
          <a:xfrm>
            <a:off x="284163" y="1593723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DB07-755C-45ED-BE16-C1A2539A1004}" type="datetime1">
              <a:rPr lang="en-US" smtClean="0"/>
              <a:t>7/16/2015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‹nr.›</a:t>
            </a:fld>
            <a:endParaRPr lang="en-US"/>
          </a:p>
        </p:txBody>
      </p:sp>
      <p:grpSp>
        <p:nvGrpSpPr>
          <p:cNvPr id="11" name="Group 16"/>
          <p:cNvGrpSpPr/>
          <p:nvPr userDrawn="1"/>
        </p:nvGrpSpPr>
        <p:grpSpPr>
          <a:xfrm>
            <a:off x="284163" y="1585702"/>
            <a:ext cx="8576373" cy="137411"/>
            <a:chOff x="284163" y="1759424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49FE-22CA-4347-AEA7-6ED19F79DFC3}" type="datetime1">
              <a:rPr lang="en-US" smtClean="0"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2/28/2015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F4F8F9-7C95-43B3-B56B-453B352CE593}" type="datetime1">
              <a:rPr lang="en-US" smtClean="0"/>
              <a:t>7/16/2015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© 2015 EV3Lessons.com, Last edit 2/28/2015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9" r:id="rId9"/>
    <p:sldLayoutId id="2147483831" r:id="rId10"/>
    <p:sldLayoutId id="2147483832" r:id="rId11"/>
    <p:sldLayoutId id="2147483833" r:id="rId12"/>
    <p:sldLayoutId id="2147483834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98" y="2974369"/>
            <a:ext cx="7810967" cy="1088237"/>
          </a:xfrm>
        </p:spPr>
        <p:txBody>
          <a:bodyPr>
            <a:normAutofit fontScale="90000"/>
          </a:bodyPr>
          <a:lstStyle/>
          <a:p>
            <a:r>
              <a:rPr lang="en-US" sz="6600" dirty="0" err="1" smtClean="0">
                <a:solidFill>
                  <a:srgbClr val="FF0000"/>
                </a:solidFill>
              </a:rPr>
              <a:t>Programmeren</a:t>
            </a:r>
            <a:r>
              <a:rPr lang="en-US" sz="6600" dirty="0" smtClean="0">
                <a:solidFill>
                  <a:srgbClr val="FF0000"/>
                </a:solidFill>
              </a:rPr>
              <a:t> met </a:t>
            </a:r>
            <a:r>
              <a:rPr lang="en-US" sz="6600" dirty="0" err="1">
                <a:solidFill>
                  <a:srgbClr val="FF0000"/>
                </a:solidFill>
              </a:rPr>
              <a:t>R</a:t>
            </a:r>
            <a:r>
              <a:rPr lang="en-US" sz="6600" dirty="0" err="1" smtClean="0">
                <a:solidFill>
                  <a:srgbClr val="FF0000"/>
                </a:solidFill>
              </a:rPr>
              <a:t>eeksen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21" y="353342"/>
            <a:ext cx="7754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GEAVANCEERDE </a:t>
            </a:r>
            <a:r>
              <a:rPr lang="en-US" sz="4800" smtClean="0">
                <a:solidFill>
                  <a:schemeClr val="bg1"/>
                </a:solidFill>
              </a:rPr>
              <a:t>EV3 </a:t>
            </a:r>
            <a:r>
              <a:rPr lang="en-US" sz="4800" smtClean="0">
                <a:solidFill>
                  <a:schemeClr val="bg1"/>
                </a:solidFill>
              </a:rPr>
              <a:t>PROGRAMMEERLES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63" y="5577133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ubtitle 3"/>
          <p:cNvSpPr txBox="1">
            <a:spLocks/>
          </p:cNvSpPr>
          <p:nvPr/>
        </p:nvSpPr>
        <p:spPr>
          <a:xfrm>
            <a:off x="1626339" y="5530628"/>
            <a:ext cx="3749229" cy="484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By Droids Robotics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4" name="Picture 10" descr="http://www.droidsrobotics.org/images/logo/newdroidsnoline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98" y="5301401"/>
            <a:ext cx="1426641" cy="142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Blok </a:t>
            </a:r>
            <a:r>
              <a:rPr lang="en-US" dirty="0" err="1" smtClean="0"/>
              <a:t>Instelling</a:t>
            </a:r>
            <a:r>
              <a:rPr lang="en-US" dirty="0" smtClean="0"/>
              <a:t>: </a:t>
            </a:r>
            <a:r>
              <a:rPr lang="en-US" dirty="0" err="1" smtClean="0"/>
              <a:t>Herhalings</a:t>
            </a:r>
            <a:r>
              <a:rPr lang="en-US" dirty="0" smtClean="0"/>
              <a:t>-teller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3776887" cy="430729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 </a:t>
            </a:r>
            <a:r>
              <a:rPr lang="en-US" dirty="0" err="1" smtClean="0"/>
              <a:t>herhalings</a:t>
            </a:r>
            <a:r>
              <a:rPr lang="en-US" dirty="0" smtClean="0"/>
              <a:t>-teller </a:t>
            </a:r>
            <a:r>
              <a:rPr lang="en-US" dirty="0" err="1" smtClean="0"/>
              <a:t>geeft</a:t>
            </a:r>
            <a:r>
              <a:rPr lang="en-US" dirty="0" smtClean="0"/>
              <a:t>  het </a:t>
            </a:r>
            <a:r>
              <a:rPr lang="en-US" dirty="0" err="1" smtClean="0"/>
              <a:t>aantal</a:t>
            </a:r>
            <a:r>
              <a:rPr lang="en-US" dirty="0" smtClean="0"/>
              <a:t> </a:t>
            </a:r>
            <a:r>
              <a:rPr lang="en-US" dirty="0" err="1" smtClean="0"/>
              <a:t>keren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de </a:t>
            </a:r>
            <a:r>
              <a:rPr lang="en-US" dirty="0" err="1" smtClean="0"/>
              <a:t>blokken</a:t>
            </a:r>
            <a:r>
              <a:rPr lang="en-US" dirty="0" smtClean="0"/>
              <a:t> </a:t>
            </a:r>
            <a:r>
              <a:rPr lang="en-US" dirty="0" err="1" smtClean="0"/>
              <a:t>binnen</a:t>
            </a:r>
            <a:r>
              <a:rPr lang="en-US" dirty="0" smtClean="0"/>
              <a:t> de </a:t>
            </a:r>
            <a:r>
              <a:rPr lang="en-US" dirty="0" err="1" smtClean="0"/>
              <a:t>herhaling</a:t>
            </a:r>
            <a:r>
              <a:rPr lang="en-US" dirty="0" smtClean="0"/>
              <a:t> </a:t>
            </a:r>
            <a:r>
              <a:rPr lang="en-US" dirty="0" err="1" smtClean="0"/>
              <a:t>hebben</a:t>
            </a:r>
            <a:r>
              <a:rPr lang="en-US" dirty="0" smtClean="0"/>
              <a:t> </a:t>
            </a:r>
            <a:r>
              <a:rPr lang="en-US" dirty="0" err="1" smtClean="0"/>
              <a:t>gespeeld</a:t>
            </a:r>
            <a:endParaRPr lang="en-US" dirty="0" smtClean="0"/>
          </a:p>
          <a:p>
            <a:r>
              <a:rPr lang="en-US" dirty="0" err="1" smtClean="0"/>
              <a:t>Dit</a:t>
            </a:r>
            <a:r>
              <a:rPr lang="en-US" dirty="0" smtClean="0"/>
              <a:t> is </a:t>
            </a:r>
            <a:r>
              <a:rPr lang="en-US" dirty="0" err="1" smtClean="0"/>
              <a:t>handig</a:t>
            </a:r>
            <a:r>
              <a:rPr lang="en-US" dirty="0" smtClean="0"/>
              <a:t> om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programma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r>
              <a:rPr lang="en-US" dirty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elke</a:t>
            </a:r>
            <a:r>
              <a:rPr lang="en-US" dirty="0" smtClean="0"/>
              <a:t> </a:t>
            </a:r>
            <a:r>
              <a:rPr lang="en-US" dirty="0" err="1" smtClean="0"/>
              <a:t>keer</a:t>
            </a:r>
            <a:r>
              <a:rPr lang="en-US" dirty="0" smtClean="0"/>
              <a:t> </a:t>
            </a:r>
            <a:r>
              <a:rPr lang="en-US" dirty="0" err="1" smtClean="0"/>
              <a:t>verschillende</a:t>
            </a:r>
            <a:r>
              <a:rPr lang="en-US" dirty="0" smtClean="0"/>
              <a:t> code runt </a:t>
            </a:r>
            <a:r>
              <a:rPr lang="en-US" dirty="0" err="1" smtClean="0"/>
              <a:t>als</a:t>
            </a:r>
            <a:r>
              <a:rPr lang="en-US" dirty="0" smtClean="0"/>
              <a:t> het in de  loop </a:t>
            </a:r>
            <a:r>
              <a:rPr lang="en-US" dirty="0" err="1" smtClean="0"/>
              <a:t>gaat</a:t>
            </a:r>
            <a:endParaRPr lang="en-US" dirty="0" smtClean="0"/>
          </a:p>
          <a:p>
            <a:r>
              <a:rPr lang="en-US" dirty="0" smtClean="0"/>
              <a:t>Het is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handig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het </a:t>
            </a:r>
            <a:r>
              <a:rPr lang="en-US" dirty="0" err="1" smtClean="0"/>
              <a:t>rekenen</a:t>
            </a:r>
            <a:r>
              <a:rPr lang="en-US" dirty="0" smtClean="0"/>
              <a:t> van elk item in </a:t>
            </a:r>
            <a:r>
              <a:rPr lang="en-US" dirty="0" err="1" smtClean="0"/>
              <a:t>een</a:t>
            </a:r>
            <a:r>
              <a:rPr lang="en-US" dirty="0" smtClean="0"/>
              <a:t> reeks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678" y="1820749"/>
            <a:ext cx="4582708" cy="29063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94413" y="2653393"/>
            <a:ext cx="685800" cy="1224643"/>
          </a:xfrm>
          <a:prstGeom prst="rect">
            <a:avLst/>
          </a:prstGeom>
          <a:noFill/>
          <a:ln w="762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3533164" y="3910694"/>
            <a:ext cx="2208298" cy="1240971"/>
          </a:xfrm>
          <a:prstGeom prst="upArrow">
            <a:avLst>
              <a:gd name="adj1" fmla="val 50000"/>
              <a:gd name="adj2" fmla="val 4935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2060"/>
                </a:solidFill>
              </a:rPr>
              <a:t>Herhalings</a:t>
            </a:r>
            <a:r>
              <a:rPr lang="en-US" sz="1600" dirty="0" smtClean="0">
                <a:solidFill>
                  <a:srgbClr val="002060"/>
                </a:solidFill>
              </a:rPr>
              <a:t> teller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80213" y="2326822"/>
            <a:ext cx="278560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Toont</a:t>
            </a:r>
            <a:r>
              <a:rPr lang="en-US" dirty="0" smtClean="0"/>
              <a:t> het </a:t>
            </a:r>
            <a:r>
              <a:rPr lang="en-US" dirty="0" err="1" smtClean="0"/>
              <a:t>aantal</a:t>
            </a:r>
            <a:r>
              <a:rPr lang="en-US" dirty="0" smtClean="0"/>
              <a:t> </a:t>
            </a:r>
            <a:r>
              <a:rPr lang="en-US" dirty="0" err="1" smtClean="0"/>
              <a:t>herhalingen</a:t>
            </a:r>
            <a:r>
              <a:rPr lang="en-US" dirty="0" smtClean="0"/>
              <a:t> op het </a:t>
            </a:r>
            <a:r>
              <a:rPr lang="en-US" dirty="0" err="1" smtClean="0"/>
              <a:t>scherm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8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op: </a:t>
            </a:r>
            <a:r>
              <a:rPr lang="en-US" dirty="0" err="1" smtClean="0"/>
              <a:t>Toevoegen</a:t>
            </a:r>
            <a:r>
              <a:rPr lang="en-US" dirty="0" smtClean="0"/>
              <a:t> vs. </a:t>
            </a:r>
            <a:r>
              <a:rPr lang="en-US" dirty="0" err="1" smtClean="0"/>
              <a:t>Schrijven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262380"/>
            <a:ext cx="3931920" cy="430053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+ </a:t>
            </a:r>
            <a:r>
              <a:rPr lang="en-US" dirty="0" err="1" smtClean="0"/>
              <a:t>voegt</a:t>
            </a:r>
            <a:r>
              <a:rPr lang="en-US" dirty="0" smtClean="0"/>
              <a:t> </a:t>
            </a:r>
            <a:r>
              <a:rPr lang="en-US" dirty="0" err="1" smtClean="0"/>
              <a:t>Ingangen</a:t>
            </a:r>
            <a:r>
              <a:rPr lang="en-US" dirty="0" smtClean="0"/>
              <a:t> toe </a:t>
            </a:r>
            <a:r>
              <a:rPr lang="en-US" dirty="0" err="1" smtClean="0"/>
              <a:t>aan</a:t>
            </a:r>
            <a:r>
              <a:rPr lang="en-US" dirty="0" smtClean="0"/>
              <a:t> het </a:t>
            </a:r>
            <a:r>
              <a:rPr lang="en-US" dirty="0" err="1" smtClean="0"/>
              <a:t>eind</a:t>
            </a:r>
            <a:r>
              <a:rPr lang="en-US" dirty="0" smtClean="0"/>
              <a:t> van </a:t>
            </a:r>
            <a:r>
              <a:rPr lang="en-US" dirty="0" err="1" smtClean="0"/>
              <a:t>een</a:t>
            </a:r>
            <a:r>
              <a:rPr lang="en-US" dirty="0" smtClean="0"/>
              <a:t> reeks (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maakt</a:t>
            </a:r>
            <a:r>
              <a:rPr lang="en-US" dirty="0" smtClean="0"/>
              <a:t> het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niewe</a:t>
            </a:r>
            <a:r>
              <a:rPr lang="en-US" dirty="0" smtClean="0"/>
              <a:t> index </a:t>
            </a:r>
            <a:r>
              <a:rPr lang="en-US" dirty="0" err="1" smtClean="0"/>
              <a:t>waarde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Deze</a:t>
            </a:r>
            <a:r>
              <a:rPr lang="en-US" dirty="0" smtClean="0"/>
              <a:t> code </a:t>
            </a:r>
            <a:r>
              <a:rPr lang="en-US" dirty="0" err="1" smtClean="0"/>
              <a:t>produceert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reeks met 8 </a:t>
            </a:r>
            <a:r>
              <a:rPr lang="en-US" dirty="0" err="1" smtClean="0"/>
              <a:t>ingangen</a:t>
            </a:r>
            <a:r>
              <a:rPr lang="en-US" dirty="0" smtClean="0"/>
              <a:t> (</a:t>
            </a:r>
            <a:r>
              <a:rPr lang="en-US" dirty="0" err="1" smtClean="0"/>
              <a:t>drie</a:t>
            </a:r>
            <a:r>
              <a:rPr lang="en-US" dirty="0" smtClean="0"/>
              <a:t> </a:t>
            </a:r>
            <a:r>
              <a:rPr lang="en-US" dirty="0" err="1" smtClean="0"/>
              <a:t>keer</a:t>
            </a:r>
            <a:r>
              <a:rPr lang="en-US" dirty="0" smtClean="0"/>
              <a:t> 0 </a:t>
            </a:r>
            <a:r>
              <a:rPr lang="en-US" dirty="0" err="1" smtClean="0"/>
              <a:t>gevolgd</a:t>
            </a:r>
            <a:r>
              <a:rPr lang="en-US" dirty="0" smtClean="0"/>
              <a:t> door 5 </a:t>
            </a:r>
            <a:r>
              <a:rPr lang="en-US" dirty="0" err="1" smtClean="0"/>
              <a:t>lichtwaarde</a:t>
            </a:r>
            <a:r>
              <a:rPr lang="en-US" dirty="0" err="1" smtClean="0"/>
              <a:t>s</a:t>
            </a:r>
            <a:r>
              <a:rPr lang="en-US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78188" y="2262381"/>
            <a:ext cx="3931920" cy="4300536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Schrijven</a:t>
            </a:r>
            <a:r>
              <a:rPr lang="en-US" dirty="0" smtClean="0"/>
              <a:t> </a:t>
            </a:r>
            <a:r>
              <a:rPr lang="en-US" dirty="0" err="1" smtClean="0"/>
              <a:t>overschrijft</a:t>
            </a:r>
            <a:r>
              <a:rPr lang="en-US" dirty="0" smtClean="0"/>
              <a:t> de </a:t>
            </a:r>
            <a:r>
              <a:rPr lang="en-US" dirty="0" err="1" smtClean="0"/>
              <a:t>ingang</a:t>
            </a:r>
            <a:r>
              <a:rPr lang="en-US" dirty="0" smtClean="0"/>
              <a:t> by de </a:t>
            </a:r>
            <a:r>
              <a:rPr lang="en-US" dirty="0" err="1" smtClean="0"/>
              <a:t>gekozen</a:t>
            </a:r>
            <a:r>
              <a:rPr lang="en-US" dirty="0" smtClean="0"/>
              <a:t> index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r>
              <a:rPr lang="en-US" dirty="0" err="1"/>
              <a:t>D</a:t>
            </a:r>
            <a:r>
              <a:rPr lang="en-US" dirty="0" err="1" smtClean="0"/>
              <a:t>eze</a:t>
            </a:r>
            <a:r>
              <a:rPr lang="en-US" dirty="0" smtClean="0"/>
              <a:t> code </a:t>
            </a:r>
            <a:r>
              <a:rPr lang="en-US" dirty="0" err="1" smtClean="0"/>
              <a:t>produceert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reeks met </a:t>
            </a:r>
            <a:r>
              <a:rPr lang="en-US" dirty="0"/>
              <a:t>5</a:t>
            </a:r>
            <a:r>
              <a:rPr lang="en-US" dirty="0" smtClean="0"/>
              <a:t> </a:t>
            </a:r>
            <a:r>
              <a:rPr lang="en-US" dirty="0" err="1" smtClean="0"/>
              <a:t>ingangen</a:t>
            </a:r>
            <a:r>
              <a:rPr lang="en-US" dirty="0" smtClean="0"/>
              <a:t> (</a:t>
            </a:r>
            <a:r>
              <a:rPr lang="en-US" dirty="0" err="1" smtClean="0"/>
              <a:t>dus</a:t>
            </a:r>
            <a:r>
              <a:rPr lang="en-US" dirty="0" smtClean="0"/>
              <a:t> 5 </a:t>
            </a:r>
            <a:r>
              <a:rPr lang="en-US" dirty="0" err="1" smtClean="0"/>
              <a:t>lichtwaardes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09" y="3305505"/>
            <a:ext cx="4128723" cy="18662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495" y="3446227"/>
            <a:ext cx="3900149" cy="174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4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Uitdaging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programma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al de </a:t>
            </a:r>
            <a:r>
              <a:rPr lang="en-US" dirty="0" err="1" smtClean="0"/>
              <a:t>ingangen</a:t>
            </a:r>
            <a:r>
              <a:rPr lang="en-US" dirty="0" smtClean="0"/>
              <a:t> van </a:t>
            </a:r>
            <a:r>
              <a:rPr lang="en-US" dirty="0" err="1" smtClean="0"/>
              <a:t>een</a:t>
            </a:r>
            <a:r>
              <a:rPr lang="en-US" dirty="0" smtClean="0"/>
              <a:t> reeks </a:t>
            </a:r>
            <a:r>
              <a:rPr lang="en-US" dirty="0" err="1" smtClean="0"/>
              <a:t>toont</a:t>
            </a:r>
            <a:r>
              <a:rPr lang="en-US" dirty="0" smtClean="0"/>
              <a:t>. Toon </a:t>
            </a:r>
            <a:r>
              <a:rPr lang="en-US" dirty="0" err="1" smtClean="0"/>
              <a:t>elke</a:t>
            </a:r>
            <a:r>
              <a:rPr lang="en-US" dirty="0" smtClean="0"/>
              <a:t> index op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lijn</a:t>
            </a:r>
            <a:r>
              <a:rPr lang="en-US" dirty="0" smtClean="0"/>
              <a:t>. Je mag maar 1 </a:t>
            </a:r>
            <a:r>
              <a:rPr lang="en-US" dirty="0" err="1" smtClean="0"/>
              <a:t>scherm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gebruiken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smtClean="0"/>
              <a:t>Tip: Je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herhalingen</a:t>
            </a:r>
            <a:r>
              <a:rPr lang="en-US" dirty="0" smtClean="0"/>
              <a:t>, </a:t>
            </a:r>
            <a:r>
              <a:rPr lang="en-US" dirty="0" err="1"/>
              <a:t>h</a:t>
            </a:r>
            <a:r>
              <a:rPr lang="en-US" dirty="0" err="1" smtClean="0"/>
              <a:t>erhalings</a:t>
            </a:r>
            <a:r>
              <a:rPr lang="en-US" dirty="0" smtClean="0"/>
              <a:t> teller, reeks </a:t>
            </a:r>
            <a:r>
              <a:rPr lang="en-US" dirty="0" err="1" smtClean="0"/>
              <a:t>blok</a:t>
            </a:r>
            <a:r>
              <a:rPr lang="en-US" dirty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reeks </a:t>
            </a:r>
            <a:r>
              <a:rPr lang="en-US" dirty="0" err="1" smtClean="0"/>
              <a:t>operaties</a:t>
            </a:r>
            <a:r>
              <a:rPr lang="en-US" dirty="0" smtClean="0"/>
              <a:t> </a:t>
            </a:r>
            <a:r>
              <a:rPr lang="en-US" dirty="0" err="1" smtClean="0"/>
              <a:t>gebruiken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6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1" y="2653369"/>
            <a:ext cx="8902887" cy="2731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Uitdaging</a:t>
            </a:r>
            <a:r>
              <a:rPr lang="en-US" dirty="0" smtClean="0"/>
              <a:t> 1 </a:t>
            </a:r>
            <a:r>
              <a:rPr lang="en-US" dirty="0" err="1" smtClean="0"/>
              <a:t>oplossing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6621" y="2985820"/>
            <a:ext cx="1322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Maak</a:t>
            </a:r>
            <a:r>
              <a:rPr lang="en-US" sz="1200" dirty="0" smtClean="0"/>
              <a:t>/</a:t>
            </a:r>
            <a:r>
              <a:rPr lang="en-US" sz="1200" dirty="0" err="1" smtClean="0"/>
              <a:t>Schrijf</a:t>
            </a:r>
            <a:r>
              <a:rPr lang="en-US" sz="1200" dirty="0" smtClean="0"/>
              <a:t> de </a:t>
            </a:r>
            <a:r>
              <a:rPr lang="en-US" sz="1200" dirty="0" err="1" smtClean="0"/>
              <a:t>scherm</a:t>
            </a:r>
            <a:r>
              <a:rPr lang="en-US" sz="1200" dirty="0" smtClean="0"/>
              <a:t> reeks 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184967" y="2985820"/>
            <a:ext cx="1423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Lees </a:t>
            </a:r>
            <a:r>
              <a:rPr lang="en-US" sz="1200" dirty="0" err="1" smtClean="0"/>
              <a:t>hoeveel</a:t>
            </a:r>
            <a:r>
              <a:rPr lang="en-US" sz="1200" dirty="0" smtClean="0"/>
              <a:t> </a:t>
            </a:r>
            <a:r>
              <a:rPr lang="en-US" sz="1200" dirty="0" err="1" smtClean="0"/>
              <a:t>waarden</a:t>
            </a:r>
            <a:r>
              <a:rPr lang="en-US" sz="1200" dirty="0" smtClean="0"/>
              <a:t> </a:t>
            </a:r>
            <a:r>
              <a:rPr lang="en-US" sz="1200" dirty="0" err="1" smtClean="0"/>
              <a:t>er</a:t>
            </a:r>
            <a:r>
              <a:rPr lang="en-US" sz="1200" dirty="0" smtClean="0"/>
              <a:t> </a:t>
            </a:r>
            <a:r>
              <a:rPr lang="en-US" sz="1200" dirty="0" err="1" smtClean="0"/>
              <a:t>zijn</a:t>
            </a:r>
            <a:r>
              <a:rPr lang="en-US" sz="1200" dirty="0" smtClean="0"/>
              <a:t> in de reeks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842317" y="2985820"/>
            <a:ext cx="187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Gebruik</a:t>
            </a:r>
            <a:r>
              <a:rPr lang="en-US" sz="1200" dirty="0" smtClean="0"/>
              <a:t> reeks </a:t>
            </a:r>
            <a:r>
              <a:rPr lang="en-US" sz="1200" dirty="0" err="1" smtClean="0"/>
              <a:t>operaties</a:t>
            </a:r>
            <a:r>
              <a:rPr lang="en-US" sz="1200" dirty="0" smtClean="0"/>
              <a:t> om </a:t>
            </a:r>
            <a:r>
              <a:rPr lang="en-US" sz="1200" dirty="0" err="1" smtClean="0"/>
              <a:t>elke</a:t>
            </a:r>
            <a:r>
              <a:rPr lang="en-US" sz="1200" dirty="0" smtClean="0"/>
              <a:t> index </a:t>
            </a:r>
            <a:r>
              <a:rPr lang="en-US" sz="1200" dirty="0" err="1" smtClean="0"/>
              <a:t>te</a:t>
            </a:r>
            <a:r>
              <a:rPr lang="en-US" sz="1200" dirty="0" smtClean="0"/>
              <a:t> </a:t>
            </a:r>
            <a:r>
              <a:rPr lang="en-US" sz="1200" dirty="0" err="1" smtClean="0"/>
              <a:t>lezen</a:t>
            </a:r>
            <a:r>
              <a:rPr lang="en-US" sz="1200" dirty="0" smtClean="0"/>
              <a:t> van de </a:t>
            </a:r>
            <a:r>
              <a:rPr lang="en-US" sz="1200" dirty="0" err="1" smtClean="0"/>
              <a:t>herhalings</a:t>
            </a:r>
            <a:r>
              <a:rPr lang="en-US" sz="1200" dirty="0" smtClean="0"/>
              <a:t> teller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616347" y="2985820"/>
            <a:ext cx="1866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Toon de </a:t>
            </a:r>
            <a:r>
              <a:rPr lang="en-US" sz="1200" dirty="0" err="1" smtClean="0"/>
              <a:t>waarde</a:t>
            </a:r>
            <a:r>
              <a:rPr lang="en-US" sz="1200" dirty="0" smtClean="0"/>
              <a:t> op </a:t>
            </a:r>
            <a:r>
              <a:rPr lang="en-US" sz="1200" dirty="0" err="1" smtClean="0"/>
              <a:t>een</a:t>
            </a:r>
            <a:r>
              <a:rPr lang="en-US" sz="1200" dirty="0" smtClean="0"/>
              <a:t> </a:t>
            </a:r>
            <a:r>
              <a:rPr lang="en-US" sz="1200" dirty="0" err="1" smtClean="0"/>
              <a:t>andere</a:t>
            </a:r>
            <a:r>
              <a:rPr lang="en-US" sz="1200" dirty="0" smtClean="0"/>
              <a:t> </a:t>
            </a:r>
            <a:r>
              <a:rPr lang="en-US" sz="1200" dirty="0" err="1" smtClean="0"/>
              <a:t>lijn</a:t>
            </a:r>
            <a:r>
              <a:rPr lang="en-US" sz="1200" dirty="0" smtClean="0"/>
              <a:t> </a:t>
            </a:r>
            <a:r>
              <a:rPr lang="en-US" sz="1200" dirty="0" err="1" smtClean="0"/>
              <a:t>voor</a:t>
            </a:r>
            <a:r>
              <a:rPr lang="en-US" sz="1200" dirty="0" smtClean="0"/>
              <a:t> </a:t>
            </a:r>
            <a:r>
              <a:rPr lang="en-US" sz="1200" dirty="0" err="1" smtClean="0"/>
              <a:t>elke</a:t>
            </a:r>
            <a:r>
              <a:rPr lang="en-US" sz="1200" dirty="0" smtClean="0"/>
              <a:t> </a:t>
            </a:r>
            <a:r>
              <a:rPr lang="en-US" sz="1200" dirty="0" err="1" smtClean="0"/>
              <a:t>herhalings</a:t>
            </a:r>
            <a:r>
              <a:rPr lang="en-US" sz="1200" dirty="0" smtClean="0"/>
              <a:t> </a:t>
            </a:r>
            <a:r>
              <a:rPr lang="en-US" sz="1200" dirty="0" err="1" smtClean="0"/>
              <a:t>som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861358" y="2985820"/>
            <a:ext cx="115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Wacht</a:t>
            </a:r>
            <a:r>
              <a:rPr lang="en-US" sz="1200" dirty="0" smtClean="0"/>
              <a:t> tot </a:t>
            </a:r>
            <a:r>
              <a:rPr lang="en-US" sz="1200" dirty="0" err="1" smtClean="0"/>
              <a:t>dat</a:t>
            </a:r>
            <a:r>
              <a:rPr lang="en-US" sz="1200" dirty="0" smtClean="0"/>
              <a:t> je knop </a:t>
            </a:r>
            <a:r>
              <a:rPr lang="en-US" sz="1200" dirty="0" err="1" smtClean="0"/>
              <a:t>indrukt</a:t>
            </a:r>
            <a:r>
              <a:rPr lang="en-US" sz="1200" dirty="0" smtClean="0"/>
              <a:t> om </a:t>
            </a:r>
            <a:r>
              <a:rPr lang="en-US" sz="1200" dirty="0" err="1" smtClean="0"/>
              <a:t>te</a:t>
            </a:r>
            <a:r>
              <a:rPr lang="en-US" sz="1200" dirty="0" smtClean="0"/>
              <a:t> </a:t>
            </a:r>
            <a:r>
              <a:rPr lang="en-US" sz="1200" dirty="0" err="1" smtClean="0"/>
              <a:t>eindigen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742309" y="5384728"/>
            <a:ext cx="1337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Eindig</a:t>
            </a:r>
            <a:r>
              <a:rPr lang="en-US" sz="1200" dirty="0" smtClean="0"/>
              <a:t> </a:t>
            </a:r>
            <a:r>
              <a:rPr lang="en-US" sz="1200" dirty="0" err="1" smtClean="0"/>
              <a:t>nadat</a:t>
            </a:r>
            <a:r>
              <a:rPr lang="en-US" sz="1200" dirty="0" smtClean="0"/>
              <a:t> al de index </a:t>
            </a:r>
            <a:r>
              <a:rPr lang="en-US" sz="1200" dirty="0" err="1" smtClean="0"/>
              <a:t>waardes</a:t>
            </a:r>
            <a:r>
              <a:rPr lang="en-US" sz="1200" dirty="0" smtClean="0"/>
              <a:t> </a:t>
            </a:r>
            <a:r>
              <a:rPr lang="en-US" sz="1200" dirty="0" err="1" smtClean="0"/>
              <a:t>zijn</a:t>
            </a:r>
            <a:r>
              <a:rPr lang="en-US" sz="1200" dirty="0" smtClean="0"/>
              <a:t> </a:t>
            </a:r>
            <a:r>
              <a:rPr lang="en-US" sz="1200" dirty="0" err="1" smtClean="0"/>
              <a:t>getoond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13</a:t>
            </a:fld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390614" y="4420753"/>
            <a:ext cx="0" cy="9639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kstvak 3"/>
          <p:cNvSpPr txBox="1"/>
          <p:nvPr/>
        </p:nvSpPr>
        <p:spPr>
          <a:xfrm>
            <a:off x="284163" y="5907819"/>
            <a:ext cx="3368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*Dit programma is ook te      	   downloaden bij deze les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1761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Uitdaging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programma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al de </a:t>
            </a:r>
            <a:r>
              <a:rPr lang="en-US" dirty="0" err="1" smtClean="0"/>
              <a:t>ingangen</a:t>
            </a:r>
            <a:r>
              <a:rPr lang="en-US" dirty="0" smtClean="0"/>
              <a:t> van </a:t>
            </a:r>
            <a:r>
              <a:rPr lang="en-US" dirty="0" err="1" smtClean="0"/>
              <a:t>een</a:t>
            </a:r>
            <a:r>
              <a:rPr lang="en-US" dirty="0" smtClean="0"/>
              <a:t> reeks </a:t>
            </a:r>
            <a:r>
              <a:rPr lang="en-US" dirty="0" err="1" smtClean="0"/>
              <a:t>toont</a:t>
            </a:r>
            <a:r>
              <a:rPr lang="en-US" dirty="0" smtClean="0"/>
              <a:t>. Toon de </a:t>
            </a:r>
            <a:r>
              <a:rPr lang="en-US" dirty="0" err="1" smtClean="0"/>
              <a:t>som</a:t>
            </a:r>
            <a:r>
              <a:rPr lang="en-US" dirty="0" smtClean="0"/>
              <a:t> op het </a:t>
            </a:r>
            <a:r>
              <a:rPr lang="en-US" dirty="0" err="1" smtClean="0"/>
              <a:t>scherm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Tip: Je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herhalingen</a:t>
            </a:r>
            <a:r>
              <a:rPr lang="en-US" dirty="0" smtClean="0"/>
              <a:t>, </a:t>
            </a:r>
            <a:r>
              <a:rPr lang="en-US" dirty="0" err="1" smtClean="0"/>
              <a:t>herhalings</a:t>
            </a:r>
            <a:r>
              <a:rPr lang="en-US" dirty="0" smtClean="0"/>
              <a:t> teller, reeks </a:t>
            </a:r>
            <a:r>
              <a:rPr lang="en-US" dirty="0" err="1" smtClean="0"/>
              <a:t>blok</a:t>
            </a:r>
            <a:r>
              <a:rPr lang="en-US" dirty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reeks  </a:t>
            </a:r>
            <a:r>
              <a:rPr lang="en-US" dirty="0" err="1" smtClean="0"/>
              <a:t>operaties</a:t>
            </a:r>
            <a:r>
              <a:rPr lang="en-US" dirty="0" smtClean="0"/>
              <a:t> </a:t>
            </a:r>
            <a:r>
              <a:rPr lang="en-US" dirty="0" err="1" smtClean="0"/>
              <a:t>gebruiken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1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Uitdaging</a:t>
            </a:r>
            <a:r>
              <a:rPr lang="en-US" dirty="0" smtClean="0"/>
              <a:t> 2 </a:t>
            </a:r>
            <a:r>
              <a:rPr lang="en-US" dirty="0" err="1" smtClean="0"/>
              <a:t>oplossing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680"/>
          <a:stretch/>
        </p:blipFill>
        <p:spPr>
          <a:xfrm>
            <a:off x="131976" y="2957624"/>
            <a:ext cx="8898902" cy="18120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917" y="2571502"/>
            <a:ext cx="1566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Lees </a:t>
            </a:r>
            <a:r>
              <a:rPr lang="en-US" sz="1200" dirty="0" err="1" smtClean="0"/>
              <a:t>hoeveel</a:t>
            </a:r>
            <a:r>
              <a:rPr lang="en-US" sz="1200" dirty="0" smtClean="0"/>
              <a:t> </a:t>
            </a:r>
            <a:r>
              <a:rPr lang="en-US" sz="1200" dirty="0" err="1" smtClean="0"/>
              <a:t>waardes</a:t>
            </a:r>
            <a:r>
              <a:rPr lang="en-US" sz="1200" dirty="0" smtClean="0"/>
              <a:t> </a:t>
            </a:r>
            <a:r>
              <a:rPr lang="en-US" sz="1200" dirty="0" err="1" smtClean="0"/>
              <a:t>er</a:t>
            </a:r>
            <a:r>
              <a:rPr lang="en-US" sz="1200" dirty="0" smtClean="0"/>
              <a:t> in de reeks </a:t>
            </a:r>
            <a:r>
              <a:rPr lang="en-US" sz="1200" dirty="0" err="1" smtClean="0"/>
              <a:t>zijn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392354" y="2357457"/>
            <a:ext cx="1585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Lees de index </a:t>
            </a:r>
            <a:r>
              <a:rPr lang="en-US" sz="1200" dirty="0" err="1" smtClean="0"/>
              <a:t>gebaseerd</a:t>
            </a:r>
            <a:r>
              <a:rPr lang="en-US" sz="1200" dirty="0" smtClean="0"/>
              <a:t> op de </a:t>
            </a:r>
            <a:r>
              <a:rPr lang="en-US" sz="1200" dirty="0" err="1" smtClean="0"/>
              <a:t>herhalings</a:t>
            </a:r>
            <a:r>
              <a:rPr lang="en-US" sz="1200" dirty="0" smtClean="0"/>
              <a:t> </a:t>
            </a:r>
            <a:r>
              <a:rPr lang="en-US" sz="1200" dirty="0" err="1" smtClean="0"/>
              <a:t>som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756918" y="2348513"/>
            <a:ext cx="1975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Voeg</a:t>
            </a:r>
            <a:r>
              <a:rPr lang="en-US" sz="1200" dirty="0" smtClean="0"/>
              <a:t> de reeks </a:t>
            </a:r>
            <a:r>
              <a:rPr lang="en-US" sz="1200" dirty="0" err="1" smtClean="0"/>
              <a:t>waarde</a:t>
            </a:r>
            <a:r>
              <a:rPr lang="en-US" sz="1200" dirty="0" smtClean="0"/>
              <a:t> </a:t>
            </a:r>
            <a:r>
              <a:rPr lang="en-US" sz="1200" dirty="0" err="1" smtClean="0"/>
              <a:t>bij</a:t>
            </a:r>
            <a:r>
              <a:rPr lang="en-US" sz="1200" dirty="0" smtClean="0"/>
              <a:t> de </a:t>
            </a:r>
            <a:r>
              <a:rPr lang="en-US" sz="1200" dirty="0" err="1" smtClean="0"/>
              <a:t>som</a:t>
            </a:r>
            <a:r>
              <a:rPr lang="en-US" sz="1200" dirty="0" smtClean="0"/>
              <a:t> toe van de </a:t>
            </a:r>
            <a:r>
              <a:rPr lang="en-US" sz="1200" dirty="0" err="1" smtClean="0"/>
              <a:t>vorige</a:t>
            </a:r>
            <a:r>
              <a:rPr lang="en-US" sz="1200" dirty="0" smtClean="0"/>
              <a:t> </a:t>
            </a:r>
            <a:r>
              <a:rPr lang="en-US" sz="1200" dirty="0" err="1" smtClean="0"/>
              <a:t>waarden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312741" y="2680623"/>
            <a:ext cx="199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Toon op het </a:t>
            </a:r>
            <a:r>
              <a:rPr lang="en-US" sz="1200" dirty="0" err="1" smtClean="0"/>
              <a:t>scherm</a:t>
            </a:r>
            <a:r>
              <a:rPr lang="en-US" sz="1200" dirty="0" smtClean="0"/>
              <a:t> de </a:t>
            </a:r>
            <a:r>
              <a:rPr lang="en-US" sz="1200" dirty="0" err="1" smtClean="0"/>
              <a:t>som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01496" y="3863651"/>
            <a:ext cx="894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Maak</a:t>
            </a:r>
            <a:r>
              <a:rPr lang="en-US" sz="1200" dirty="0" smtClean="0"/>
              <a:t> de </a:t>
            </a:r>
            <a:r>
              <a:rPr lang="en-US" sz="1200" dirty="0" err="1" smtClean="0"/>
              <a:t>scherm</a:t>
            </a:r>
            <a:r>
              <a:rPr lang="en-US" sz="1200" dirty="0" smtClean="0"/>
              <a:t> reeks</a:t>
            </a:r>
            <a:endParaRPr lang="en-US" sz="1200" dirty="0"/>
          </a:p>
        </p:txBody>
      </p:sp>
      <p:sp>
        <p:nvSpPr>
          <p:cNvPr id="3" name="Tekstvak 2"/>
          <p:cNvSpPr txBox="1"/>
          <p:nvPr/>
        </p:nvSpPr>
        <p:spPr>
          <a:xfrm>
            <a:off x="359045" y="5902143"/>
            <a:ext cx="3397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*Dit programma is ook te downloaden bij deze les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8193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Volgenden</a:t>
            </a:r>
            <a:r>
              <a:rPr lang="en-US" dirty="0" smtClean="0"/>
              <a:t> </a:t>
            </a:r>
            <a:r>
              <a:rPr lang="en-US" dirty="0" err="1" smtClean="0"/>
              <a:t>Stappen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8574087" cy="4307294"/>
          </a:xfrm>
        </p:spPr>
        <p:txBody>
          <a:bodyPr/>
          <a:lstStyle/>
          <a:p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wat </a:t>
            </a:r>
            <a:r>
              <a:rPr lang="en-US" dirty="0" err="1" smtClean="0"/>
              <a:t>leuke</a:t>
            </a:r>
            <a:r>
              <a:rPr lang="en-US" dirty="0" smtClean="0"/>
              <a:t> </a:t>
            </a:r>
            <a:r>
              <a:rPr lang="en-US" dirty="0" err="1" smtClean="0"/>
              <a:t>dingen</a:t>
            </a:r>
            <a:r>
              <a:rPr lang="en-US" dirty="0" smtClean="0"/>
              <a:t> om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proberen</a:t>
            </a:r>
            <a:r>
              <a:rPr lang="en-US" dirty="0" smtClean="0"/>
              <a:t>:</a:t>
            </a:r>
          </a:p>
          <a:p>
            <a:pPr lvl="1">
              <a:buFont typeface="+mj-lt"/>
              <a:buAutoNum type="arabicPeriod"/>
            </a:pPr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programma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de </a:t>
            </a:r>
            <a:r>
              <a:rPr lang="en-US" dirty="0" err="1" smtClean="0"/>
              <a:t>gemmidelde</a:t>
            </a:r>
            <a:r>
              <a:rPr lang="en-US" dirty="0" smtClean="0"/>
              <a:t> </a:t>
            </a:r>
            <a:r>
              <a:rPr lang="en-US" dirty="0" err="1" smtClean="0"/>
              <a:t>waarde</a:t>
            </a:r>
            <a:r>
              <a:rPr lang="en-US" dirty="0" smtClean="0"/>
              <a:t> </a:t>
            </a:r>
            <a:r>
              <a:rPr lang="en-US" dirty="0" err="1" smtClean="0"/>
              <a:t>berekent</a:t>
            </a:r>
            <a:r>
              <a:rPr lang="en-US" dirty="0" smtClean="0"/>
              <a:t> in </a:t>
            </a:r>
            <a:r>
              <a:rPr lang="en-US" dirty="0" err="1" smtClean="0"/>
              <a:t>een</a:t>
            </a:r>
            <a:r>
              <a:rPr lang="en-US" dirty="0" smtClean="0"/>
              <a:t> reeks </a:t>
            </a:r>
          </a:p>
          <a:p>
            <a:pPr lvl="1">
              <a:buFont typeface="+mj-lt"/>
              <a:buAutoNum type="arabicPeriod"/>
            </a:pPr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programma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altijd</a:t>
            </a:r>
            <a:r>
              <a:rPr lang="en-US" dirty="0" smtClean="0"/>
              <a:t> de </a:t>
            </a:r>
            <a:r>
              <a:rPr lang="en-US" dirty="0" err="1" smtClean="0"/>
              <a:t>laatse</a:t>
            </a:r>
            <a:r>
              <a:rPr lang="en-US" dirty="0" smtClean="0"/>
              <a:t> 4 </a:t>
            </a:r>
            <a:r>
              <a:rPr lang="en-US" dirty="0" err="1" smtClean="0"/>
              <a:t>licht</a:t>
            </a:r>
            <a:r>
              <a:rPr lang="en-US" dirty="0" smtClean="0"/>
              <a:t> sensor </a:t>
            </a:r>
            <a:r>
              <a:rPr lang="en-US" dirty="0" err="1" smtClean="0"/>
              <a:t>lezingen</a:t>
            </a:r>
            <a:r>
              <a:rPr lang="en-US" dirty="0" smtClean="0"/>
              <a:t> </a:t>
            </a:r>
            <a:r>
              <a:rPr lang="en-US" dirty="0" err="1" smtClean="0"/>
              <a:t>opslaat</a:t>
            </a:r>
            <a:r>
              <a:rPr lang="en-US" dirty="0" smtClean="0"/>
              <a:t> in </a:t>
            </a:r>
            <a:r>
              <a:rPr lang="en-US" dirty="0" err="1" smtClean="0"/>
              <a:t>een</a:t>
            </a:r>
            <a:r>
              <a:rPr lang="en-US" dirty="0" smtClean="0"/>
              <a:t> reeks </a:t>
            </a:r>
          </a:p>
          <a:p>
            <a:pPr lvl="1">
              <a:buFont typeface="+mj-lt"/>
              <a:buAutoNum type="arabicPeriod"/>
            </a:pPr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reeks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kalibratie</a:t>
            </a:r>
            <a:r>
              <a:rPr lang="en-US" dirty="0" smtClean="0"/>
              <a:t> </a:t>
            </a:r>
            <a:r>
              <a:rPr lang="en-US" dirty="0" err="1" smtClean="0"/>
              <a:t>waarden</a:t>
            </a:r>
            <a:r>
              <a:rPr lang="en-US" dirty="0" smtClean="0"/>
              <a:t> </a:t>
            </a:r>
            <a:r>
              <a:rPr lang="en-US" dirty="0" err="1" smtClean="0"/>
              <a:t>opslaat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iedere</a:t>
            </a:r>
            <a:r>
              <a:rPr lang="en-US" dirty="0" smtClean="0"/>
              <a:t> sensor </a:t>
            </a:r>
            <a:r>
              <a:rPr lang="en-US" dirty="0" err="1" smtClean="0"/>
              <a:t>poort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9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+mn-lt"/>
              </a:rPr>
              <a:t>Credits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/>
              <a:t>This tutorial was </a:t>
            </a:r>
            <a:r>
              <a:rPr lang="en-US" dirty="0" smtClean="0"/>
              <a:t>written by </a:t>
            </a:r>
            <a:r>
              <a:rPr lang="en-US" dirty="0"/>
              <a:t>Sanjay Seshan and Arvind Seshan from Droids </a:t>
            </a:r>
            <a:r>
              <a:rPr lang="en-US" dirty="0" smtClean="0"/>
              <a:t>Robotics </a:t>
            </a:r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More lessons at </a:t>
            </a:r>
            <a:r>
              <a:rPr lang="en-US" dirty="0" smtClean="0">
                <a:hlinkClick r:id="rId3"/>
              </a:rPr>
              <a:t>www.ev3lessons.com</a:t>
            </a:r>
            <a:endParaRPr lang="en-US" dirty="0" smtClean="0"/>
          </a:p>
          <a:p>
            <a:pPr marL="454025" lvl="1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Translated by </a:t>
            </a:r>
            <a:r>
              <a:rPr lang="en-US" dirty="0" err="1" smtClean="0"/>
              <a:t>Sebastiaan</a:t>
            </a:r>
            <a:r>
              <a:rPr lang="en-US" dirty="0" smtClean="0"/>
              <a:t> </a:t>
            </a:r>
            <a:r>
              <a:rPr lang="en-US" dirty="0" err="1" smtClean="0"/>
              <a:t>Berting</a:t>
            </a:r>
            <a:r>
              <a:rPr lang="en-US" dirty="0" smtClean="0"/>
              <a:t> from </a:t>
            </a:r>
            <a:r>
              <a:rPr lang="en-US" dirty="0" err="1" smtClean="0"/>
              <a:t>Maerlant-Robotica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1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201" y="568816"/>
            <a:ext cx="8245475" cy="885369"/>
          </a:xfrm>
          <a:noFill/>
        </p:spPr>
        <p:txBody>
          <a:bodyPr/>
          <a:lstStyle/>
          <a:p>
            <a:r>
              <a:rPr lang="en-US" dirty="0" err="1" smtClean="0"/>
              <a:t>Lesdoelen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19" y="1807737"/>
            <a:ext cx="8447757" cy="459193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 err="1" smtClean="0"/>
              <a:t>Dieper</a:t>
            </a:r>
            <a:r>
              <a:rPr lang="en-US" dirty="0" smtClean="0"/>
              <a:t> </a:t>
            </a:r>
            <a:r>
              <a:rPr lang="en-US" dirty="0" err="1" smtClean="0"/>
              <a:t>ingaan</a:t>
            </a:r>
            <a:r>
              <a:rPr lang="en-US" dirty="0" smtClean="0"/>
              <a:t> op de </a:t>
            </a:r>
            <a:r>
              <a:rPr lang="en-US" dirty="0" err="1" smtClean="0"/>
              <a:t>Variabelen</a:t>
            </a:r>
            <a:r>
              <a:rPr lang="en-US" dirty="0" smtClean="0"/>
              <a:t>-les </a:t>
            </a:r>
            <a:r>
              <a:rPr lang="en-US" dirty="0" err="1" smtClean="0"/>
              <a:t>uit</a:t>
            </a:r>
            <a:r>
              <a:rPr lang="en-US" dirty="0" smtClean="0"/>
              <a:t> “</a:t>
            </a:r>
            <a:r>
              <a:rPr lang="en-US" dirty="0" err="1" smtClean="0"/>
              <a:t>Gevorderden</a:t>
            </a:r>
            <a:r>
              <a:rPr lang="en-US" dirty="0" smtClean="0"/>
              <a:t>”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Leer het </a:t>
            </a:r>
            <a:r>
              <a:rPr lang="en-US" dirty="0" err="1" smtClean="0"/>
              <a:t>lezen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schrijven</a:t>
            </a:r>
            <a:r>
              <a:rPr lang="en-US" dirty="0" smtClean="0"/>
              <a:t> van </a:t>
            </a:r>
            <a:r>
              <a:rPr lang="en-US" dirty="0" err="1" smtClean="0"/>
              <a:t>Reeksen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Leer over de </a:t>
            </a:r>
            <a:r>
              <a:rPr lang="en-US" dirty="0" smtClean="0"/>
              <a:t>Reeks-</a:t>
            </a:r>
            <a:r>
              <a:rPr lang="en-US" dirty="0" err="1" smtClean="0"/>
              <a:t>bewerken</a:t>
            </a:r>
            <a:r>
              <a:rPr lang="en-US" dirty="0" smtClean="0"/>
              <a:t>-</a:t>
            </a:r>
            <a:r>
              <a:rPr lang="en-US" dirty="0" err="1" smtClean="0"/>
              <a:t>blok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Leer de </a:t>
            </a:r>
            <a:r>
              <a:rPr lang="en-US" dirty="0" err="1" smtClean="0"/>
              <a:t>herhalings</a:t>
            </a:r>
            <a:r>
              <a:rPr lang="en-US" dirty="0"/>
              <a:t>-</a:t>
            </a:r>
            <a:r>
              <a:rPr lang="en-US" dirty="0" smtClean="0"/>
              <a:t>teller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gebruiken</a:t>
            </a:r>
            <a:r>
              <a:rPr lang="en-US" dirty="0" smtClean="0"/>
              <a:t> in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herhaling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Vereiste</a:t>
            </a:r>
            <a:r>
              <a:rPr lang="en-US" dirty="0" smtClean="0"/>
              <a:t> </a:t>
            </a:r>
            <a:r>
              <a:rPr lang="en-US" dirty="0" err="1" smtClean="0"/>
              <a:t>voorkennis</a:t>
            </a:r>
            <a:r>
              <a:rPr lang="en-US" dirty="0" smtClean="0"/>
              <a:t>: </a:t>
            </a:r>
            <a:r>
              <a:rPr lang="en-US" dirty="0" smtClean="0"/>
              <a:t>Data Wires, </a:t>
            </a:r>
            <a:r>
              <a:rPr lang="en-US" dirty="0" err="1" smtClean="0"/>
              <a:t>Herhalingen</a:t>
            </a:r>
            <a:r>
              <a:rPr lang="en-US" dirty="0" smtClean="0"/>
              <a:t>, </a:t>
            </a:r>
            <a:r>
              <a:rPr lang="en-US" dirty="0" err="1" smtClean="0"/>
              <a:t>Variabelen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5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Waarom Reeksen Gebruiken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NL" dirty="0" smtClean="0"/>
              <a:t>Maak programma’s simpeler door meerdere variabelen in </a:t>
            </a:r>
            <a:r>
              <a:rPr lang="nl-NL" dirty="0" smtClean="0"/>
              <a:t>één variabele </a:t>
            </a:r>
            <a:r>
              <a:rPr lang="nl-NL" dirty="0" smtClean="0"/>
              <a:t>te stoppen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Kan worden gebruikt met herhalingen om meer compacte en nuttige programma’s te maken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Zijn nuttig voor het maken van een aanpasbaar kalibratie programma (kijk naar NXT Licht Sensor in EV3 op onze bijgedragen lessen tab)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6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Reeksen</a:t>
            </a:r>
            <a:endParaRPr lang="en-US" altLang="en-US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199" y="2000406"/>
            <a:ext cx="7772400" cy="4114800"/>
          </a:xfrm>
        </p:spPr>
        <p:txBody>
          <a:bodyPr>
            <a:normAutofit lnSpcReduction="10000"/>
          </a:bodyPr>
          <a:lstStyle/>
          <a:p>
            <a:r>
              <a:rPr lang="nl-NL" altLang="en-US" dirty="0" smtClean="0"/>
              <a:t>Wat is een reeks?</a:t>
            </a:r>
          </a:p>
          <a:p>
            <a:pPr lvl="1"/>
            <a:r>
              <a:rPr lang="nl-NL" altLang="en-US" b="0" dirty="0" smtClean="0"/>
              <a:t>Een reeks is een </a:t>
            </a:r>
            <a:r>
              <a:rPr lang="nl-NL" altLang="en-US" b="0" dirty="0" smtClean="0"/>
              <a:t>variabele met </a:t>
            </a:r>
            <a:r>
              <a:rPr lang="nl-NL" altLang="en-US" b="0" dirty="0" smtClean="0"/>
              <a:t>meerdere </a:t>
            </a:r>
            <a:r>
              <a:rPr lang="nl-NL" altLang="en-US" dirty="0"/>
              <a:t>v</a:t>
            </a:r>
            <a:r>
              <a:rPr lang="nl-NL" altLang="en-US" b="0" dirty="0" smtClean="0"/>
              <a:t>ariabelen </a:t>
            </a:r>
            <a:r>
              <a:rPr lang="nl-NL" altLang="en-US" b="0" dirty="0" smtClean="0"/>
              <a:t>er in</a:t>
            </a:r>
            <a:endParaRPr lang="nl-NL" altLang="en-US" b="0" dirty="0" smtClean="0"/>
          </a:p>
          <a:p>
            <a:r>
              <a:rPr lang="nl-NL" altLang="en-US" dirty="0" smtClean="0"/>
              <a:t>Er zijn 2 soorten reeksen:</a:t>
            </a:r>
          </a:p>
          <a:p>
            <a:pPr lvl="1"/>
            <a:r>
              <a:rPr lang="nl-NL" altLang="en-US" dirty="0" smtClean="0"/>
              <a:t>Numerieke Reeks </a:t>
            </a:r>
            <a:r>
              <a:rPr lang="nl-NL" altLang="en-US" dirty="0" smtClean="0"/>
              <a:t>(inhoud bevat getallen… </a:t>
            </a:r>
            <a:r>
              <a:rPr lang="nl-NL" altLang="en-US" dirty="0" smtClean="0"/>
              <a:t>1,2,3,10,55)</a:t>
            </a:r>
          </a:p>
          <a:p>
            <a:pPr lvl="1"/>
            <a:r>
              <a:rPr lang="nl-NL" altLang="en-US" dirty="0" smtClean="0"/>
              <a:t>Logische Reeks </a:t>
            </a:r>
            <a:r>
              <a:rPr lang="nl-NL" altLang="en-US" dirty="0" smtClean="0"/>
              <a:t>(inhoud bevat logica </a:t>
            </a:r>
            <a:r>
              <a:rPr lang="nl-NL" altLang="en-US" dirty="0" smtClean="0"/>
              <a:t>… </a:t>
            </a:r>
            <a:r>
              <a:rPr lang="nl-NL" altLang="en-US" dirty="0" smtClean="0"/>
              <a:t>waar, waar, onwaar)</a:t>
            </a:r>
            <a:endParaRPr lang="nl-NL" altLang="en-US" dirty="0" smtClean="0"/>
          </a:p>
          <a:p>
            <a:r>
              <a:rPr lang="nl-NL" altLang="en-US" dirty="0" smtClean="0"/>
              <a:t>Ze kunnen worden gebruikt als </a:t>
            </a:r>
            <a:r>
              <a:rPr lang="nl-NL" altLang="en-US" dirty="0" err="1" smtClean="0"/>
              <a:t>Inputs</a:t>
            </a:r>
            <a:r>
              <a:rPr lang="nl-NL" altLang="en-US" dirty="0" smtClean="0"/>
              <a:t> en </a:t>
            </a:r>
            <a:r>
              <a:rPr lang="nl-NL" altLang="en-US" dirty="0" err="1" smtClean="0"/>
              <a:t>Outputs</a:t>
            </a:r>
            <a:r>
              <a:rPr lang="nl-NL" altLang="en-US" dirty="0" smtClean="0"/>
              <a:t> zodat je kan:</a:t>
            </a:r>
          </a:p>
          <a:p>
            <a:pPr lvl="1"/>
            <a:r>
              <a:rPr lang="nl-NL" altLang="en-US" dirty="0" smtClean="0"/>
              <a:t>Schrijven – Stop een </a:t>
            </a:r>
            <a:r>
              <a:rPr lang="nl-NL" altLang="en-US" dirty="0" err="1" smtClean="0"/>
              <a:t>Varibel</a:t>
            </a:r>
            <a:r>
              <a:rPr lang="nl-NL" altLang="en-US" dirty="0" smtClean="0"/>
              <a:t>(en) in de reeks</a:t>
            </a:r>
          </a:p>
          <a:p>
            <a:pPr lvl="1"/>
            <a:r>
              <a:rPr lang="nl-NL" altLang="en-US" dirty="0" smtClean="0"/>
              <a:t>Lezen – Lees de waarde(n) van de reeks af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08AA85-A6D8-41C5-ADE8-2A4032FE932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2261"/>
          <a:stretch/>
        </p:blipFill>
        <p:spPr>
          <a:xfrm>
            <a:off x="787357" y="630382"/>
            <a:ext cx="3783849" cy="7882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6621" y="772442"/>
            <a:ext cx="795522" cy="749415"/>
          </a:xfrm>
          <a:prstGeom prst="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4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grayWhite">
          <a:xfrm>
            <a:off x="1713549" y="1911074"/>
            <a:ext cx="2647296" cy="224686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1815296" y="3406169"/>
            <a:ext cx="1086508" cy="710574"/>
          </a:xfrm>
          <a:prstGeom prst="rightArrow">
            <a:avLst>
              <a:gd name="adj1" fmla="val 78050"/>
              <a:gd name="adj2" fmla="val 487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Verander</a:t>
            </a:r>
            <a:r>
              <a:rPr lang="en-US" sz="1100" dirty="0" smtClean="0"/>
              <a:t> </a:t>
            </a:r>
            <a:r>
              <a:rPr lang="en-US" sz="1100" dirty="0" err="1" smtClean="0"/>
              <a:t>naar</a:t>
            </a:r>
            <a:r>
              <a:rPr lang="en-US" sz="1100" dirty="0" smtClean="0"/>
              <a:t> reeks mode</a:t>
            </a:r>
            <a:endParaRPr lang="en-US" sz="11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58535"/>
          <a:stretch/>
        </p:blipFill>
        <p:spPr>
          <a:xfrm>
            <a:off x="4725098" y="4298248"/>
            <a:ext cx="3331480" cy="924666"/>
          </a:xfrm>
          <a:prstGeom prst="rect">
            <a:avLst/>
          </a:prstGeom>
        </p:spPr>
      </p:pic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Reeks </a:t>
            </a:r>
            <a:r>
              <a:rPr lang="en-US" altLang="en-US" dirty="0" err="1" smtClean="0"/>
              <a:t>Blokken</a:t>
            </a:r>
            <a:r>
              <a:rPr lang="en-US" altLang="en-US" dirty="0" smtClean="0"/>
              <a:t>: </a:t>
            </a:r>
            <a:r>
              <a:rPr lang="en-US" altLang="en-US" dirty="0" err="1" smtClean="0"/>
              <a:t>Snelle</a:t>
            </a:r>
            <a:r>
              <a:rPr lang="en-US" altLang="en-US" dirty="0" smtClean="0"/>
              <a:t> </a:t>
            </a:r>
            <a:r>
              <a:rPr lang="en-US" altLang="en-US" dirty="0" err="1"/>
              <a:t>G</a:t>
            </a:r>
            <a:r>
              <a:rPr lang="en-US" altLang="en-US" dirty="0" err="1" smtClean="0"/>
              <a:t>ids</a:t>
            </a:r>
            <a:endParaRPr lang="en-US" altLang="en-US" dirty="0" smtClean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sp>
        <p:nvSpPr>
          <p:cNvPr id="23569" name="TextBox 20"/>
          <p:cNvSpPr txBox="1">
            <a:spLocks noChangeArrowheads="1"/>
          </p:cNvSpPr>
          <p:nvPr/>
        </p:nvSpPr>
        <p:spPr bwMode="auto">
          <a:xfrm>
            <a:off x="6619711" y="2247902"/>
            <a:ext cx="195985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Schrijven</a:t>
            </a:r>
            <a:r>
              <a:rPr lang="en-US" altLang="en-US" sz="1400" dirty="0" smtClean="0"/>
              <a:t> (Inputs) </a:t>
            </a:r>
            <a:r>
              <a:rPr lang="en-US" altLang="en-US" sz="1400" dirty="0" err="1" smtClean="0"/>
              <a:t>hebben</a:t>
            </a:r>
            <a:r>
              <a:rPr lang="en-US" altLang="en-US" sz="1400" dirty="0" smtClean="0"/>
              <a:t> twee </a:t>
            </a:r>
            <a:r>
              <a:rPr lang="en-US" altLang="en-US" sz="1400" dirty="0" err="1" smtClean="0"/>
              <a:t>bobbels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naar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boven</a:t>
            </a:r>
            <a:endParaRPr lang="en-US" altLang="en-US" sz="1400" dirty="0"/>
          </a:p>
        </p:txBody>
      </p:sp>
      <p:sp>
        <p:nvSpPr>
          <p:cNvPr id="23570" name="TextBox 21"/>
          <p:cNvSpPr txBox="1">
            <a:spLocks noChangeArrowheads="1"/>
          </p:cNvSpPr>
          <p:nvPr/>
        </p:nvSpPr>
        <p:spPr bwMode="auto">
          <a:xfrm>
            <a:off x="6628557" y="3185755"/>
            <a:ext cx="21676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Lezen</a:t>
            </a:r>
            <a:r>
              <a:rPr lang="en-US" altLang="en-US" sz="1400" dirty="0" smtClean="0"/>
              <a:t> (Outputs) </a:t>
            </a:r>
            <a:r>
              <a:rPr lang="en-US" altLang="en-US" sz="1400" dirty="0" err="1"/>
              <a:t>h</a:t>
            </a:r>
            <a:r>
              <a:rPr lang="en-US" altLang="en-US" sz="1400" dirty="0" err="1" smtClean="0"/>
              <a:t>ebben</a:t>
            </a:r>
            <a:r>
              <a:rPr lang="en-US" altLang="en-US" sz="1400" dirty="0" smtClean="0"/>
              <a:t> 2 </a:t>
            </a:r>
            <a:r>
              <a:rPr lang="en-US" altLang="en-US" sz="1400" dirty="0" err="1" smtClean="0"/>
              <a:t>bobbels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naar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beneden</a:t>
            </a:r>
            <a:endParaRPr lang="en-US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4480005" y="6030744"/>
            <a:ext cx="4184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Bepaal</a:t>
            </a:r>
            <a:r>
              <a:rPr lang="en-US" dirty="0" smtClean="0"/>
              <a:t> of de </a:t>
            </a:r>
            <a:r>
              <a:rPr lang="en-US" dirty="0" err="1" smtClean="0"/>
              <a:t>variabelen</a:t>
            </a:r>
            <a:r>
              <a:rPr lang="en-US" dirty="0" smtClean="0"/>
              <a:t> Inputs/Outputs </a:t>
            </a:r>
            <a:r>
              <a:rPr lang="en-US" dirty="0" err="1" smtClean="0"/>
              <a:t>en</a:t>
            </a:r>
            <a:r>
              <a:rPr lang="en-US" dirty="0" smtClean="0"/>
              <a:t> of </a:t>
            </a:r>
            <a:r>
              <a:rPr lang="en-US" dirty="0" err="1" smtClean="0"/>
              <a:t>ze</a:t>
            </a:r>
            <a:r>
              <a:rPr lang="en-US" dirty="0" smtClean="0"/>
              <a:t> </a:t>
            </a:r>
            <a:r>
              <a:rPr lang="en-US" dirty="0" err="1" smtClean="0"/>
              <a:t>numeriek</a:t>
            </a:r>
            <a:r>
              <a:rPr lang="en-US" dirty="0" smtClean="0"/>
              <a:t>/</a:t>
            </a:r>
            <a:r>
              <a:rPr lang="en-US" dirty="0" err="1" smtClean="0"/>
              <a:t>logisch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69397" t="47559" r="8923" b="12297"/>
          <a:stretch/>
        </p:blipFill>
        <p:spPr>
          <a:xfrm>
            <a:off x="5747799" y="2422235"/>
            <a:ext cx="532435" cy="5184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20402" t="53353" r="56777" b="14097"/>
          <a:stretch/>
        </p:blipFill>
        <p:spPr>
          <a:xfrm>
            <a:off x="4962478" y="2439596"/>
            <a:ext cx="599041" cy="4492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/>
          <a:srcRect l="62259" t="46292" r="32007"/>
          <a:stretch/>
        </p:blipFill>
        <p:spPr>
          <a:xfrm>
            <a:off x="4930496" y="3185755"/>
            <a:ext cx="579779" cy="6249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/>
          <a:srcRect l="82676" t="52331" r="12025"/>
          <a:stretch/>
        </p:blipFill>
        <p:spPr>
          <a:xfrm>
            <a:off x="5764998" y="3185755"/>
            <a:ext cx="603744" cy="624996"/>
          </a:xfrm>
          <a:prstGeom prst="rect">
            <a:avLst/>
          </a:prstGeom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7111738" y="5165687"/>
            <a:ext cx="109400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Schrijf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numerieke</a:t>
            </a:r>
            <a:r>
              <a:rPr lang="en-US" altLang="en-US" sz="1400" dirty="0" smtClean="0"/>
              <a:t> reeks</a:t>
            </a:r>
            <a:endParaRPr lang="en-US" altLang="en-US" sz="1400" dirty="0"/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6208672" y="5165687"/>
            <a:ext cx="101906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Lees </a:t>
            </a:r>
            <a:r>
              <a:rPr lang="en-US" altLang="en-US" sz="1400" dirty="0" err="1" smtClean="0"/>
              <a:t>numeriekereeks</a:t>
            </a:r>
            <a:endParaRPr lang="en-US" altLang="en-US" sz="1400" dirty="0"/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5501667" y="5165687"/>
            <a:ext cx="84762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Schrijf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logische</a:t>
            </a:r>
            <a:r>
              <a:rPr lang="en-US" altLang="en-US" sz="1400" dirty="0" smtClean="0"/>
              <a:t> reeks</a:t>
            </a:r>
            <a:endParaRPr lang="en-US" altLang="en-US" sz="1400" dirty="0"/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4725098" y="5165687"/>
            <a:ext cx="8617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Lees </a:t>
            </a:r>
            <a:r>
              <a:rPr lang="en-US" altLang="en-US" sz="1400" dirty="0" err="1" smtClean="0"/>
              <a:t>logische</a:t>
            </a:r>
            <a:r>
              <a:rPr lang="en-US" altLang="en-US" sz="1400" dirty="0" smtClean="0"/>
              <a:t> reeks</a:t>
            </a:r>
            <a:endParaRPr lang="en-US" altLang="en-US" sz="1400" dirty="0"/>
          </a:p>
        </p:txBody>
      </p:sp>
      <p:sp>
        <p:nvSpPr>
          <p:cNvPr id="33" name="TextBox 23"/>
          <p:cNvSpPr txBox="1">
            <a:spLocks noChangeArrowheads="1"/>
          </p:cNvSpPr>
          <p:nvPr/>
        </p:nvSpPr>
        <p:spPr bwMode="auto">
          <a:xfrm>
            <a:off x="4678496" y="1863188"/>
            <a:ext cx="9496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Logische</a:t>
            </a:r>
            <a:r>
              <a:rPr lang="en-US" altLang="en-US" sz="1400" dirty="0" smtClean="0"/>
              <a:t> reeks</a:t>
            </a:r>
            <a:endParaRPr lang="en-US" altLang="en-US" sz="1400" dirty="0"/>
          </a:p>
        </p:txBody>
      </p:sp>
      <p:sp>
        <p:nvSpPr>
          <p:cNvPr id="34" name="TextBox 24"/>
          <p:cNvSpPr txBox="1">
            <a:spLocks noChangeArrowheads="1"/>
          </p:cNvSpPr>
          <p:nvPr/>
        </p:nvSpPr>
        <p:spPr bwMode="auto">
          <a:xfrm>
            <a:off x="5541817" y="1868248"/>
            <a:ext cx="11025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Numerieke</a:t>
            </a:r>
            <a:r>
              <a:rPr lang="en-US" altLang="en-US" sz="1400" dirty="0" smtClean="0"/>
              <a:t> reeks</a:t>
            </a:r>
            <a:endParaRPr lang="en-US" alt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031746" y="3513257"/>
            <a:ext cx="1062348" cy="496398"/>
          </a:xfrm>
          <a:prstGeom prst="rect">
            <a:avLst/>
          </a:prstGeom>
          <a:noFill/>
          <a:ln w="762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154" y="4887677"/>
            <a:ext cx="3669381" cy="1466233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1380168" y="4357078"/>
            <a:ext cx="1338943" cy="641792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Klik</a:t>
            </a:r>
            <a:r>
              <a:rPr lang="en-US" sz="1050" dirty="0" smtClean="0">
                <a:solidFill>
                  <a:schemeClr val="bg1"/>
                </a:solidFill>
              </a:rPr>
              <a:t> ‘add variable’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3714" y="1727200"/>
            <a:ext cx="4104851" cy="249936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75154" y="1806910"/>
            <a:ext cx="142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Modi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85628" y="4226560"/>
            <a:ext cx="4104851" cy="249936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77068" y="4306270"/>
            <a:ext cx="142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Naamgeven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383086" y="1729128"/>
            <a:ext cx="4473250" cy="249936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056578" y="1776978"/>
            <a:ext cx="98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Sleutel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385000" y="4219061"/>
            <a:ext cx="4473250" cy="249936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276255" y="4276583"/>
            <a:ext cx="71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Quiz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52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Reeks </a:t>
            </a:r>
            <a:r>
              <a:rPr lang="en-US" dirty="0" smtClean="0"/>
              <a:t>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818870"/>
            <a:ext cx="4436494" cy="430729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Elke</a:t>
            </a:r>
            <a:r>
              <a:rPr lang="en-US" dirty="0" smtClean="0"/>
              <a:t> </a:t>
            </a:r>
            <a:r>
              <a:rPr lang="en-US" dirty="0" err="1" smtClean="0"/>
              <a:t>waarde</a:t>
            </a:r>
            <a:r>
              <a:rPr lang="en-US" dirty="0" smtClean="0"/>
              <a:t> in </a:t>
            </a:r>
            <a:r>
              <a:rPr lang="en-US" dirty="0" err="1" smtClean="0"/>
              <a:t>een</a:t>
            </a:r>
            <a:r>
              <a:rPr lang="en-US" dirty="0" smtClean="0"/>
              <a:t> reeks is </a:t>
            </a:r>
            <a:r>
              <a:rPr lang="en-US" dirty="0" err="1" smtClean="0"/>
              <a:t>toegewezen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index</a:t>
            </a:r>
          </a:p>
          <a:p>
            <a:r>
              <a:rPr lang="en-US" dirty="0" smtClean="0"/>
              <a:t>De </a:t>
            </a:r>
            <a:r>
              <a:rPr lang="en-US" dirty="0" err="1" smtClean="0"/>
              <a:t>eerste</a:t>
            </a:r>
            <a:r>
              <a:rPr lang="en-US" dirty="0" smtClean="0"/>
              <a:t> </a:t>
            </a:r>
            <a:r>
              <a:rPr lang="en-US" dirty="0" err="1" smtClean="0"/>
              <a:t>waarde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index </a:t>
            </a:r>
            <a:r>
              <a:rPr lang="en-US" dirty="0" err="1" smtClean="0"/>
              <a:t>zijn</a:t>
            </a:r>
            <a:r>
              <a:rPr lang="en-US" dirty="0" smtClean="0"/>
              <a:t> van 0</a:t>
            </a:r>
            <a:endParaRPr lang="en-US" dirty="0"/>
          </a:p>
          <a:p>
            <a:r>
              <a:rPr lang="en-US" dirty="0" err="1" smtClean="0"/>
              <a:t>Logische</a:t>
            </a:r>
            <a:r>
              <a:rPr lang="en-US" dirty="0" smtClean="0"/>
              <a:t> </a:t>
            </a:r>
            <a:r>
              <a:rPr lang="en-US" dirty="0" err="1" smtClean="0"/>
              <a:t>reeksen</a:t>
            </a:r>
            <a:r>
              <a:rPr lang="en-US" dirty="0" smtClean="0"/>
              <a:t> </a:t>
            </a:r>
            <a:r>
              <a:rPr lang="en-US" dirty="0" err="1" smtClean="0"/>
              <a:t>zullen</a:t>
            </a:r>
            <a:r>
              <a:rPr lang="en-US" dirty="0" smtClean="0"/>
              <a:t> </a:t>
            </a:r>
            <a:r>
              <a:rPr lang="en-US" dirty="0" err="1" smtClean="0"/>
              <a:t>waar</a:t>
            </a:r>
            <a:r>
              <a:rPr lang="en-US" dirty="0" smtClean="0"/>
              <a:t>/</a:t>
            </a:r>
            <a:r>
              <a:rPr lang="en-US" dirty="0" err="1" smtClean="0"/>
              <a:t>onwaar</a:t>
            </a:r>
            <a:r>
              <a:rPr lang="en-US" dirty="0" smtClean="0"/>
              <a:t> </a:t>
            </a:r>
            <a:r>
              <a:rPr lang="en-US" dirty="0" err="1" smtClean="0"/>
              <a:t>opslaan</a:t>
            </a:r>
            <a:r>
              <a:rPr lang="en-US" dirty="0" smtClean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plaats</a:t>
            </a:r>
            <a:r>
              <a:rPr lang="en-US" dirty="0" smtClean="0"/>
              <a:t> </a:t>
            </a:r>
            <a:r>
              <a:rPr lang="en-US" dirty="0" smtClean="0"/>
              <a:t>van </a:t>
            </a:r>
            <a:r>
              <a:rPr lang="en-US" dirty="0" err="1" smtClean="0"/>
              <a:t>getallen</a:t>
            </a:r>
            <a:endParaRPr lang="en-US" dirty="0" smtClean="0"/>
          </a:p>
          <a:p>
            <a:r>
              <a:rPr lang="en-US" dirty="0" smtClean="0"/>
              <a:t>Om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waarde</a:t>
            </a:r>
            <a:r>
              <a:rPr lang="en-US" dirty="0" smtClean="0"/>
              <a:t> in </a:t>
            </a:r>
            <a:r>
              <a:rPr lang="en-US" dirty="0" err="1" smtClean="0"/>
              <a:t>een</a:t>
            </a:r>
            <a:r>
              <a:rPr lang="en-US" dirty="0" smtClean="0"/>
              <a:t> reeks toe-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op +</a:t>
            </a:r>
          </a:p>
          <a:p>
            <a:pPr lvl="1"/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voegt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‘</a:t>
            </a:r>
            <a:r>
              <a:rPr lang="en-US" dirty="0" err="1" smtClean="0"/>
              <a:t>ingang</a:t>
            </a:r>
            <a:r>
              <a:rPr lang="en-US" dirty="0" smtClean="0"/>
              <a:t>’ toe </a:t>
            </a:r>
            <a:r>
              <a:rPr lang="en-US" dirty="0" err="1" smtClean="0"/>
              <a:t>bij</a:t>
            </a:r>
            <a:r>
              <a:rPr lang="en-US" dirty="0" smtClean="0"/>
              <a:t> de </a:t>
            </a:r>
            <a:r>
              <a:rPr lang="en-US" dirty="0" err="1" smtClean="0"/>
              <a:t>volgende</a:t>
            </a:r>
            <a:r>
              <a:rPr lang="en-US" dirty="0" smtClean="0"/>
              <a:t> index </a:t>
            </a:r>
            <a:r>
              <a:rPr lang="en-US" dirty="0" err="1" smtClean="0"/>
              <a:t>waarde</a:t>
            </a:r>
            <a:r>
              <a:rPr lang="en-US" dirty="0" smtClean="0"/>
              <a:t> (in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geval</a:t>
            </a:r>
            <a:r>
              <a:rPr lang="en-US" dirty="0" smtClean="0"/>
              <a:t> index 3)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691" t="966" r="74689" b="47281"/>
          <a:stretch/>
        </p:blipFill>
        <p:spPr>
          <a:xfrm>
            <a:off x="4907202" y="1718222"/>
            <a:ext cx="2080472" cy="35962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54829" y="3731840"/>
            <a:ext cx="1261145" cy="11264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Dit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zijn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waarden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voor</a:t>
            </a:r>
            <a:r>
              <a:rPr lang="en-US" dirty="0" smtClean="0">
                <a:solidFill>
                  <a:schemeClr val="tx1"/>
                </a:solidFill>
              </a:rPr>
              <a:t> index 0,1 </a:t>
            </a:r>
            <a:r>
              <a:rPr lang="en-US" dirty="0" err="1" smtClean="0">
                <a:solidFill>
                  <a:schemeClr val="tx1"/>
                </a:solidFill>
              </a:rPr>
              <a:t>en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738" y="3728008"/>
            <a:ext cx="1254365" cy="1382125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720658" y="4796570"/>
            <a:ext cx="155759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921941" y="3960587"/>
            <a:ext cx="605584" cy="119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6921941" y="4244961"/>
            <a:ext cx="605584" cy="119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6921941" y="4502524"/>
            <a:ext cx="605584" cy="119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10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Blok: Reeks Van </a:t>
            </a:r>
            <a:r>
              <a:rPr lang="en-US" dirty="0" err="1" smtClean="0"/>
              <a:t>Operaties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818870"/>
            <a:ext cx="4932816" cy="4307294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gebruikt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het </a:t>
            </a:r>
            <a:r>
              <a:rPr lang="en-US" dirty="0" err="1" smtClean="0"/>
              <a:t>lezen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schrijven</a:t>
            </a:r>
            <a:r>
              <a:rPr lang="en-US" dirty="0" smtClean="0"/>
              <a:t> van </a:t>
            </a:r>
            <a:r>
              <a:rPr lang="en-US" dirty="0" err="1" smtClean="0"/>
              <a:t>logische</a:t>
            </a:r>
            <a:r>
              <a:rPr lang="en-US" dirty="0" smtClean="0"/>
              <a:t> of </a:t>
            </a:r>
            <a:r>
              <a:rPr lang="en-US" dirty="0" err="1" smtClean="0"/>
              <a:t>numerieke</a:t>
            </a:r>
            <a:r>
              <a:rPr lang="en-US" dirty="0" smtClean="0"/>
              <a:t> </a:t>
            </a:r>
            <a:r>
              <a:rPr lang="en-US" dirty="0" err="1" smtClean="0"/>
              <a:t>reeksen</a:t>
            </a:r>
            <a:endParaRPr lang="en-US" dirty="0" smtClean="0"/>
          </a:p>
          <a:p>
            <a:r>
              <a:rPr lang="en-US" dirty="0" err="1" smtClean="0"/>
              <a:t>Verschillende</a:t>
            </a:r>
            <a:r>
              <a:rPr lang="en-US" dirty="0" smtClean="0"/>
              <a:t> modes:</a:t>
            </a:r>
          </a:p>
          <a:p>
            <a:pPr lvl="1"/>
            <a:r>
              <a:rPr lang="en-US" dirty="0" err="1" smtClean="0"/>
              <a:t>Voeg</a:t>
            </a:r>
            <a:r>
              <a:rPr lang="en-US" dirty="0" smtClean="0"/>
              <a:t> toe: </a:t>
            </a:r>
            <a:r>
              <a:rPr lang="en-US" dirty="0" err="1" smtClean="0"/>
              <a:t>Voeg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niewe</a:t>
            </a:r>
            <a:r>
              <a:rPr lang="en-US" dirty="0" smtClean="0"/>
              <a:t> ‘</a:t>
            </a:r>
            <a:r>
              <a:rPr lang="en-US" dirty="0" err="1" smtClean="0"/>
              <a:t>ingang</a:t>
            </a:r>
            <a:r>
              <a:rPr lang="en-US" dirty="0" smtClean="0"/>
              <a:t>’ </a:t>
            </a:r>
            <a:r>
              <a:rPr lang="en-US" dirty="0" err="1" smtClean="0"/>
              <a:t>na</a:t>
            </a:r>
            <a:r>
              <a:rPr lang="en-US" dirty="0" smtClean="0"/>
              <a:t> de </a:t>
            </a:r>
            <a:r>
              <a:rPr lang="en-US" dirty="0" err="1" smtClean="0"/>
              <a:t>laatste</a:t>
            </a:r>
            <a:r>
              <a:rPr lang="en-US" dirty="0" smtClean="0"/>
              <a:t> reeks index toe</a:t>
            </a:r>
          </a:p>
          <a:p>
            <a:pPr lvl="1"/>
            <a:r>
              <a:rPr lang="en-US" dirty="0" smtClean="0"/>
              <a:t>Lees </a:t>
            </a:r>
            <a:r>
              <a:rPr lang="en-US" dirty="0" err="1" smtClean="0"/>
              <a:t>bij</a:t>
            </a:r>
            <a:r>
              <a:rPr lang="en-US" dirty="0" smtClean="0"/>
              <a:t> index: </a:t>
            </a:r>
            <a:r>
              <a:rPr lang="en-US" dirty="0" err="1" smtClean="0"/>
              <a:t>Leest</a:t>
            </a:r>
            <a:r>
              <a:rPr lang="en-US" dirty="0" smtClean="0"/>
              <a:t> de </a:t>
            </a:r>
            <a:r>
              <a:rPr lang="en-US" dirty="0" err="1" smtClean="0"/>
              <a:t>waarde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bepaalde</a:t>
            </a:r>
            <a:r>
              <a:rPr lang="en-US" dirty="0" smtClean="0"/>
              <a:t> index</a:t>
            </a:r>
          </a:p>
          <a:p>
            <a:pPr lvl="1"/>
            <a:r>
              <a:rPr lang="en-US" dirty="0" err="1" smtClean="0"/>
              <a:t>Schrijf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index: </a:t>
            </a:r>
            <a:r>
              <a:rPr lang="en-US" dirty="0" err="1" smtClean="0"/>
              <a:t>Schrijf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nieuwe</a:t>
            </a:r>
            <a:r>
              <a:rPr lang="en-US" dirty="0" smtClean="0"/>
              <a:t> </a:t>
            </a:r>
            <a:r>
              <a:rPr lang="en-US" dirty="0" err="1" smtClean="0"/>
              <a:t>waarde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bepaalde</a:t>
            </a:r>
            <a:r>
              <a:rPr lang="en-US" dirty="0" smtClean="0"/>
              <a:t> reeks index</a:t>
            </a:r>
          </a:p>
          <a:p>
            <a:pPr lvl="1"/>
            <a:r>
              <a:rPr lang="en-US" dirty="0" err="1" smtClean="0"/>
              <a:t>Lengte</a:t>
            </a:r>
            <a:r>
              <a:rPr lang="en-US" dirty="0" smtClean="0"/>
              <a:t>: </a:t>
            </a:r>
            <a:r>
              <a:rPr lang="en-US" dirty="0" err="1" smtClean="0"/>
              <a:t>Hoeveel</a:t>
            </a:r>
            <a:r>
              <a:rPr lang="en-US" dirty="0" smtClean="0"/>
              <a:t> ‘</a:t>
            </a:r>
            <a:r>
              <a:rPr lang="en-US" dirty="0" err="1" smtClean="0"/>
              <a:t>ingangen</a:t>
            </a:r>
            <a:r>
              <a:rPr lang="en-US" dirty="0" smtClean="0"/>
              <a:t>’ </a:t>
            </a:r>
            <a:r>
              <a:rPr lang="en-US" dirty="0" err="1" smtClean="0"/>
              <a:t>zijn</a:t>
            </a:r>
            <a:r>
              <a:rPr lang="en-US" dirty="0" smtClean="0"/>
              <a:t> in de reeks?</a:t>
            </a:r>
          </a:p>
          <a:p>
            <a:r>
              <a:rPr lang="en-US" dirty="0" err="1" smtClean="0"/>
              <a:t>Zowel</a:t>
            </a:r>
            <a:r>
              <a:rPr lang="en-US" dirty="0" smtClean="0"/>
              <a:t> </a:t>
            </a:r>
            <a:r>
              <a:rPr lang="en-US" dirty="0" err="1" smtClean="0"/>
              <a:t>schrijf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voeg</a:t>
            </a:r>
            <a:r>
              <a:rPr lang="en-US" dirty="0" smtClean="0"/>
              <a:t> toe </a:t>
            </a:r>
            <a:r>
              <a:rPr lang="en-US" dirty="0" err="1" smtClean="0"/>
              <a:t>een</a:t>
            </a:r>
            <a:r>
              <a:rPr lang="en-US" dirty="0" smtClean="0"/>
              <a:t> reeks </a:t>
            </a:r>
            <a:r>
              <a:rPr lang="en-US" dirty="0" err="1" smtClean="0"/>
              <a:t>als</a:t>
            </a:r>
            <a:r>
              <a:rPr lang="en-US" dirty="0" smtClean="0"/>
              <a:t> output</a:t>
            </a:r>
            <a:r>
              <a:rPr lang="en-US" dirty="0" smtClean="0">
                <a:sym typeface="Wingdings" panose="05000000000000000000" pitchFamily="2" charset="2"/>
              </a:rPr>
              <a:t> Je </a:t>
            </a:r>
            <a:r>
              <a:rPr lang="en-US" dirty="0" err="1" smtClean="0">
                <a:sym typeface="Wingdings" panose="05000000000000000000" pitchFamily="2" charset="2"/>
              </a:rPr>
              <a:t>moet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deze</a:t>
            </a:r>
            <a:r>
              <a:rPr lang="en-US" dirty="0" smtClean="0">
                <a:sym typeface="Wingdings" panose="05000000000000000000" pitchFamily="2" charset="2"/>
              </a:rPr>
              <a:t> reeks </a:t>
            </a:r>
            <a:r>
              <a:rPr lang="en-US" dirty="0" err="1" smtClean="0">
                <a:sym typeface="Wingdings" panose="05000000000000000000" pitchFamily="2" charset="2"/>
              </a:rPr>
              <a:t>terug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schrijven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naar</a:t>
            </a:r>
            <a:r>
              <a:rPr lang="en-US" dirty="0" smtClean="0">
                <a:sym typeface="Wingdings" panose="05000000000000000000" pitchFamily="2" charset="2"/>
              </a:rPr>
              <a:t> de variable </a:t>
            </a:r>
            <a:r>
              <a:rPr lang="en-US" dirty="0" err="1" smtClean="0">
                <a:sym typeface="Wingdings" panose="05000000000000000000" pitchFamily="2" charset="2"/>
              </a:rPr>
              <a:t>als</a:t>
            </a:r>
            <a:r>
              <a:rPr lang="en-US" dirty="0" smtClean="0">
                <a:sym typeface="Wingdings" panose="05000000000000000000" pitchFamily="2" charset="2"/>
              </a:rPr>
              <a:t> je de </a:t>
            </a:r>
            <a:r>
              <a:rPr lang="en-US" dirty="0" err="1" smtClean="0">
                <a:sym typeface="Wingdings" panose="05000000000000000000" pitchFamily="2" charset="2"/>
              </a:rPr>
              <a:t>opgeslagen</a:t>
            </a:r>
            <a:r>
              <a:rPr lang="en-US" dirty="0" smtClean="0">
                <a:sym typeface="Wingdings" panose="05000000000000000000" pitchFamily="2" charset="2"/>
              </a:rPr>
              <a:t> reeks </a:t>
            </a:r>
            <a:r>
              <a:rPr lang="en-US" dirty="0" err="1" smtClean="0">
                <a:sym typeface="Wingdings" panose="05000000000000000000" pitchFamily="2" charset="2"/>
              </a:rPr>
              <a:t>wil</a:t>
            </a:r>
            <a:r>
              <a:rPr lang="en-US" dirty="0" smtClean="0">
                <a:sym typeface="Wingdings" panose="05000000000000000000" pitchFamily="2" charset="2"/>
              </a:rPr>
              <a:t> ‘</a:t>
            </a:r>
            <a:r>
              <a:rPr lang="en-US" dirty="0" err="1" smtClean="0">
                <a:sym typeface="Wingdings" panose="05000000000000000000" pitchFamily="2" charset="2"/>
              </a:rPr>
              <a:t>updaten</a:t>
            </a:r>
            <a:r>
              <a:rPr lang="en-US" dirty="0" smtClean="0">
                <a:sym typeface="Wingdings" panose="05000000000000000000" pitchFamily="2" charset="2"/>
              </a:rPr>
              <a:t>’ (</a:t>
            </a:r>
            <a:r>
              <a:rPr lang="en-US" dirty="0" err="1" smtClean="0">
                <a:sym typeface="Wingdings" panose="05000000000000000000" pitchFamily="2" charset="2"/>
              </a:rPr>
              <a:t>kijk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Schrijf</a:t>
            </a:r>
            <a:r>
              <a:rPr lang="en-US" dirty="0" smtClean="0">
                <a:sym typeface="Wingdings" panose="05000000000000000000" pitchFamily="2" charset="2"/>
              </a:rPr>
              <a:t>/</a:t>
            </a:r>
            <a:r>
              <a:rPr lang="en-US" dirty="0" err="1" smtClean="0">
                <a:sym typeface="Wingdings" panose="05000000000000000000" pitchFamily="2" charset="2"/>
              </a:rPr>
              <a:t>voeg</a:t>
            </a:r>
            <a:r>
              <a:rPr lang="en-US" dirty="0" smtClean="0">
                <a:sym typeface="Wingdings" panose="05000000000000000000" pitchFamily="2" charset="2"/>
              </a:rPr>
              <a:t> toe </a:t>
            </a:r>
            <a:r>
              <a:rPr lang="en-US" dirty="0" smtClean="0">
                <a:sym typeface="Wingdings" panose="05000000000000000000" pitchFamily="2" charset="2"/>
              </a:rPr>
              <a:t>slides)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367867" y="1859690"/>
            <a:ext cx="3173940" cy="2463800"/>
            <a:chOff x="6113991" y="2346325"/>
            <a:chExt cx="2571750" cy="20986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3991" y="2346325"/>
              <a:ext cx="1514475" cy="8953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3991" y="3225800"/>
              <a:ext cx="257175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307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54" y="4461822"/>
            <a:ext cx="6934200" cy="1343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Hoe </a:t>
            </a:r>
            <a:r>
              <a:rPr lang="en-US" dirty="0" err="1" smtClean="0"/>
              <a:t>Gebruik</a:t>
            </a:r>
            <a:r>
              <a:rPr lang="en-US" dirty="0" smtClean="0"/>
              <a:t> Je </a:t>
            </a:r>
            <a:r>
              <a:rPr lang="en-US" dirty="0" err="1"/>
              <a:t>R</a:t>
            </a:r>
            <a:r>
              <a:rPr lang="en-US" dirty="0" err="1" smtClean="0"/>
              <a:t>eeksen</a:t>
            </a:r>
            <a:r>
              <a:rPr lang="en-US" dirty="0" smtClean="0"/>
              <a:t> (</a:t>
            </a:r>
            <a:r>
              <a:rPr lang="en-US" dirty="0" err="1" smtClean="0"/>
              <a:t>Lezen</a:t>
            </a:r>
            <a:r>
              <a:rPr lang="en-US" dirty="0" smtClean="0"/>
              <a:t>)?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48247"/>
          <a:stretch/>
        </p:blipFill>
        <p:spPr>
          <a:xfrm>
            <a:off x="1133852" y="2427278"/>
            <a:ext cx="6924675" cy="17499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374" y="3441161"/>
            <a:ext cx="798660" cy="8800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4534" y="5431738"/>
            <a:ext cx="952500" cy="10477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981313" y="3748546"/>
            <a:ext cx="1483749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Lees index 1 in de reeks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2" idx="0"/>
          </p:cNvCxnSpPr>
          <p:nvPr/>
        </p:nvCxnSpPr>
        <p:spPr>
          <a:xfrm flipV="1">
            <a:off x="4723188" y="3436208"/>
            <a:ext cx="0" cy="3123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841420" y="4394877"/>
            <a:ext cx="130630" cy="7241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Up Arrow 5"/>
          <p:cNvSpPr/>
          <p:nvPr/>
        </p:nvSpPr>
        <p:spPr>
          <a:xfrm>
            <a:off x="3397549" y="5730208"/>
            <a:ext cx="1443871" cy="1044303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2060"/>
                </a:solidFill>
              </a:rPr>
              <a:t>Gebruik</a:t>
            </a:r>
            <a:r>
              <a:rPr lang="en-US" sz="1200" dirty="0" smtClean="0">
                <a:solidFill>
                  <a:srgbClr val="002060"/>
                </a:solidFill>
              </a:rPr>
              <a:t> “Lees </a:t>
            </a:r>
            <a:r>
              <a:rPr lang="en-US" sz="1200" dirty="0" err="1" smtClean="0">
                <a:solidFill>
                  <a:srgbClr val="002060"/>
                </a:solidFill>
              </a:rPr>
              <a:t>bij</a:t>
            </a:r>
            <a:r>
              <a:rPr lang="en-US" sz="1200" dirty="0" smtClean="0">
                <a:solidFill>
                  <a:srgbClr val="002060"/>
                </a:solidFill>
              </a:rPr>
              <a:t> Index” mode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73929" y="1862499"/>
            <a:ext cx="1813075" cy="7446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Reeks </a:t>
            </a:r>
            <a:r>
              <a:rPr lang="en-US" dirty="0" err="1" smtClean="0">
                <a:solidFill>
                  <a:schemeClr val="tx1"/>
                </a:solidFill>
              </a:rPr>
              <a:t>operatie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blok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66302" y="1862978"/>
            <a:ext cx="2122714" cy="739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Toon de </a:t>
            </a:r>
            <a:r>
              <a:rPr lang="en-US" dirty="0" err="1" smtClean="0">
                <a:solidFill>
                  <a:schemeClr val="tx1"/>
                </a:solidFill>
              </a:rPr>
              <a:t>waarde</a:t>
            </a:r>
            <a:r>
              <a:rPr lang="en-US" dirty="0" smtClean="0">
                <a:solidFill>
                  <a:schemeClr val="tx1"/>
                </a:solidFill>
              </a:rPr>
              <a:t> op het </a:t>
            </a:r>
            <a:r>
              <a:rPr lang="en-US" dirty="0" err="1" smtClean="0">
                <a:solidFill>
                  <a:schemeClr val="tx1"/>
                </a:solidFill>
              </a:rPr>
              <a:t>scherm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566301" y="3441161"/>
            <a:ext cx="3474332" cy="11387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</a:t>
            </a:r>
            <a:r>
              <a:rPr lang="en-US" dirty="0" err="1" smtClean="0">
                <a:solidFill>
                  <a:schemeClr val="tx1"/>
                </a:solidFill>
              </a:rPr>
              <a:t>ovenstaande</a:t>
            </a:r>
            <a:r>
              <a:rPr lang="en-US" dirty="0" smtClean="0">
                <a:solidFill>
                  <a:schemeClr val="tx1"/>
                </a:solidFill>
              </a:rPr>
              <a:t> code </a:t>
            </a:r>
            <a:r>
              <a:rPr lang="en-US" dirty="0" err="1" smtClean="0">
                <a:solidFill>
                  <a:schemeClr val="tx1"/>
                </a:solidFill>
              </a:rPr>
              <a:t>zal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10 </a:t>
            </a:r>
            <a:r>
              <a:rPr lang="en-US" dirty="0" err="1" smtClean="0">
                <a:solidFill>
                  <a:schemeClr val="tx1"/>
                </a:solidFill>
              </a:rPr>
              <a:t>weergeven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onderstaande</a:t>
            </a:r>
            <a:r>
              <a:rPr lang="en-US" dirty="0" smtClean="0">
                <a:solidFill>
                  <a:schemeClr val="tx1"/>
                </a:solidFill>
              </a:rPr>
              <a:t> code </a:t>
            </a:r>
            <a:r>
              <a:rPr lang="en-US" dirty="0" err="1" smtClean="0">
                <a:solidFill>
                  <a:schemeClr val="tx1"/>
                </a:solidFill>
              </a:rPr>
              <a:t>zal</a:t>
            </a:r>
            <a:r>
              <a:rPr lang="en-US" dirty="0" smtClean="0">
                <a:solidFill>
                  <a:schemeClr val="tx1"/>
                </a:solidFill>
              </a:rPr>
              <a:t> 0 </a:t>
            </a:r>
            <a:r>
              <a:rPr lang="en-US" dirty="0" err="1" smtClean="0">
                <a:solidFill>
                  <a:schemeClr val="tx1"/>
                </a:solidFill>
              </a:rPr>
              <a:t>tonen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als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onwaar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61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51613"/>
          <a:stretch/>
        </p:blipFill>
        <p:spPr>
          <a:xfrm>
            <a:off x="533400" y="1968437"/>
            <a:ext cx="5998633" cy="19830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48653"/>
          <a:stretch/>
        </p:blipFill>
        <p:spPr>
          <a:xfrm>
            <a:off x="391886" y="4554229"/>
            <a:ext cx="5998633" cy="21044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Hoe </a:t>
            </a:r>
            <a:r>
              <a:rPr lang="en-US" dirty="0" err="1" smtClean="0"/>
              <a:t>gebruik</a:t>
            </a:r>
            <a:r>
              <a:rPr lang="en-US" dirty="0" smtClean="0"/>
              <a:t> je </a:t>
            </a:r>
            <a:r>
              <a:rPr lang="en-US" dirty="0" err="1" smtClean="0"/>
              <a:t>Reeksen</a:t>
            </a:r>
            <a:r>
              <a:rPr lang="en-US" dirty="0" smtClean="0"/>
              <a:t> (</a:t>
            </a:r>
            <a:r>
              <a:rPr lang="en-US" dirty="0" err="1" smtClean="0"/>
              <a:t>Schrijven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90486" y="3502700"/>
            <a:ext cx="1066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Lees the reeks </a:t>
            </a:r>
            <a:r>
              <a:rPr lang="en-US" sz="1400" dirty="0" err="1" smtClean="0"/>
              <a:t>waarin</a:t>
            </a:r>
            <a:r>
              <a:rPr lang="en-US" sz="1400" dirty="0" smtClean="0"/>
              <a:t> je wilt </a:t>
            </a:r>
            <a:r>
              <a:rPr lang="en-US" sz="1400" dirty="0" err="1" smtClean="0"/>
              <a:t>schrijven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041953" y="3503001"/>
            <a:ext cx="18880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Gebruik</a:t>
            </a:r>
            <a:r>
              <a:rPr lang="en-US" sz="1400" dirty="0" smtClean="0"/>
              <a:t> reeks </a:t>
            </a:r>
            <a:r>
              <a:rPr lang="en-US" sz="1400" dirty="0" err="1" smtClean="0"/>
              <a:t>operaties</a:t>
            </a:r>
            <a:r>
              <a:rPr lang="en-US" sz="1400" dirty="0" smtClean="0"/>
              <a:t> om </a:t>
            </a:r>
            <a:r>
              <a:rPr lang="en-US" sz="1400" dirty="0" err="1" smtClean="0"/>
              <a:t>een</a:t>
            </a:r>
            <a:r>
              <a:rPr lang="en-US" sz="1400" dirty="0" smtClean="0"/>
              <a:t> </a:t>
            </a:r>
            <a:r>
              <a:rPr lang="en-US" sz="1400" dirty="0" err="1" smtClean="0"/>
              <a:t>waarde</a:t>
            </a:r>
            <a:r>
              <a:rPr lang="en-US" sz="1400" dirty="0" smtClean="0"/>
              <a:t> </a:t>
            </a:r>
            <a:r>
              <a:rPr lang="en-US" sz="1400" dirty="0" err="1" smtClean="0"/>
              <a:t>naar</a:t>
            </a:r>
            <a:r>
              <a:rPr lang="en-US" sz="1400" dirty="0" smtClean="0"/>
              <a:t> </a:t>
            </a:r>
            <a:r>
              <a:rPr lang="en-US" sz="1400" dirty="0" err="1" smtClean="0"/>
              <a:t>een</a:t>
            </a:r>
            <a:r>
              <a:rPr lang="en-US" sz="1400" dirty="0" smtClean="0"/>
              <a:t> </a:t>
            </a:r>
            <a:r>
              <a:rPr lang="en-US" sz="1400" dirty="0" err="1" smtClean="0"/>
              <a:t>bepaalde</a:t>
            </a:r>
            <a:r>
              <a:rPr lang="en-US" sz="1400" dirty="0" smtClean="0"/>
              <a:t> index </a:t>
            </a:r>
            <a:r>
              <a:rPr lang="en-US" sz="1400" dirty="0" err="1" smtClean="0"/>
              <a:t>te</a:t>
            </a:r>
            <a:r>
              <a:rPr lang="en-US" sz="1400" dirty="0" smtClean="0"/>
              <a:t> </a:t>
            </a:r>
            <a:r>
              <a:rPr lang="en-US" sz="1400" dirty="0" err="1" smtClean="0"/>
              <a:t>schrijven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930019" y="3718143"/>
            <a:ext cx="1460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Schrijf</a:t>
            </a:r>
            <a:r>
              <a:rPr lang="en-US" sz="1400" dirty="0" smtClean="0"/>
              <a:t> de output </a:t>
            </a:r>
            <a:r>
              <a:rPr lang="en-US" sz="1400" dirty="0" err="1" smtClean="0"/>
              <a:t>terug</a:t>
            </a:r>
            <a:r>
              <a:rPr lang="en-US" sz="1400" dirty="0" smtClean="0"/>
              <a:t> </a:t>
            </a:r>
            <a:r>
              <a:rPr lang="en-US" sz="1400" dirty="0" err="1" smtClean="0"/>
              <a:t>naar</a:t>
            </a:r>
            <a:r>
              <a:rPr lang="en-US" sz="1400" dirty="0" smtClean="0"/>
              <a:t> de reeks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282488" y="2413782"/>
            <a:ext cx="231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zal</a:t>
            </a:r>
            <a:r>
              <a:rPr lang="en-US" dirty="0" smtClean="0"/>
              <a:t> 700 </a:t>
            </a:r>
            <a:r>
              <a:rPr lang="en-US" dirty="0" err="1" smtClean="0"/>
              <a:t>schrijven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reeks met index 4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20582" y="4826295"/>
            <a:ext cx="231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zal</a:t>
            </a:r>
            <a:r>
              <a:rPr lang="en-US" dirty="0" smtClean="0"/>
              <a:t> </a:t>
            </a:r>
            <a:r>
              <a:rPr lang="en-US" dirty="0" err="1" smtClean="0"/>
              <a:t>onwaar</a:t>
            </a:r>
            <a:r>
              <a:rPr lang="en-US" dirty="0" smtClean="0"/>
              <a:t> </a:t>
            </a:r>
            <a:r>
              <a:rPr lang="en-US" dirty="0" err="1" smtClean="0"/>
              <a:t>schrijven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reeks met index 4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5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4101</TotalTime>
  <Words>903</Words>
  <Application>Microsoft Office PowerPoint</Application>
  <PresentationFormat>Diavoorstelling (4:3)</PresentationFormat>
  <Paragraphs>137</Paragraphs>
  <Slides>17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Corbel</vt:lpstr>
      <vt:lpstr>Helvetica Neue</vt:lpstr>
      <vt:lpstr>Tahoma</vt:lpstr>
      <vt:lpstr>Wingdings</vt:lpstr>
      <vt:lpstr>Spectrum</vt:lpstr>
      <vt:lpstr>Programmeren met Reeksen</vt:lpstr>
      <vt:lpstr>Lesdoelen</vt:lpstr>
      <vt:lpstr>Waarom Reeksen Gebruiken?</vt:lpstr>
      <vt:lpstr>Reeksen</vt:lpstr>
      <vt:lpstr>Reeks Blokken: Snelle Gids</vt:lpstr>
      <vt:lpstr>Reeks Indices</vt:lpstr>
      <vt:lpstr>Blok: Reeks Van Operaties</vt:lpstr>
      <vt:lpstr>Hoe Gebruik Je Reeksen (Lezen)?</vt:lpstr>
      <vt:lpstr>Hoe gebruik je Reeksen (Schrijven)?</vt:lpstr>
      <vt:lpstr>Blok Instelling: Herhalings-teller</vt:lpstr>
      <vt:lpstr>Let op: Toevoegen vs. Schrijven</vt:lpstr>
      <vt:lpstr>Uitdaging 1</vt:lpstr>
      <vt:lpstr>Uitdaging 1 oplossing*</vt:lpstr>
      <vt:lpstr>Uitdaging 2</vt:lpstr>
      <vt:lpstr>Uitdaging 2 oplossing*</vt:lpstr>
      <vt:lpstr>Volgenden Stappen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Gyro Turns</dc:title>
  <dc:creator>Sanjay Seshan</dc:creator>
  <cp:lastModifiedBy>Floor</cp:lastModifiedBy>
  <cp:revision>58</cp:revision>
  <dcterms:created xsi:type="dcterms:W3CDTF">2014-10-28T21:59:38Z</dcterms:created>
  <dcterms:modified xsi:type="dcterms:W3CDTF">2015-07-16T14:45:46Z</dcterms:modified>
</cp:coreProperties>
</file>