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329" name="Shape 3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4" name="Shape 2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with Picture">
    <p:spTree>
      <p:nvGrpSpPr>
        <p:cNvPr id="14" name="Shape 14"/>
        <p:cNvGrpSpPr/>
        <p:nvPr/>
      </p:nvGrpSpPr>
      <p:grpSpPr>
        <a:xfrm>
          <a:off x="0" y="0"/>
          <a:ext cx="0" cy="0"/>
          <a:chOff x="0" y="0"/>
          <a:chExt cx="0" cy="0"/>
        </a:xfrm>
      </p:grpSpPr>
      <p:sp>
        <p:nvSpPr>
          <p:cNvPr id="15" name="Shape 15"/>
          <p:cNvSpPr/>
          <p:nvPr/>
        </p:nvSpPr>
        <p:spPr>
          <a:xfrm>
            <a:off x="284162" y="444727"/>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sp>
        <p:nvSpPr>
          <p:cNvPr id="16" name="Shape 16"/>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9" name="Shape 19"/>
          <p:cNvSpPr/>
          <p:nvPr>
            <p:ph idx="2" type="pic"/>
          </p:nvPr>
        </p:nvSpPr>
        <p:spPr>
          <a:xfrm>
            <a:off x="284162" y="2017058"/>
            <a:ext cx="8574086" cy="4377390"/>
          </a:xfrm>
          <a:prstGeom prst="rect">
            <a:avLst/>
          </a:prstGeom>
          <a:noFill/>
          <a:ln>
            <a:noFill/>
          </a:ln>
        </p:spPr>
      </p:sp>
      <p:sp>
        <p:nvSpPr>
          <p:cNvPr id="20" name="Shape 20"/>
          <p:cNvSpPr txBox="1"/>
          <p:nvPr>
            <p:ph idx="1" type="subTitle"/>
          </p:nvPr>
        </p:nvSpPr>
        <p:spPr>
          <a:xfrm>
            <a:off x="472420" y="1532965"/>
            <a:ext cx="7754284" cy="484093"/>
          </a:xfrm>
          <a:prstGeom prst="rect">
            <a:avLst/>
          </a:prstGeom>
          <a:noFill/>
          <a:ln>
            <a:noFill/>
          </a:ln>
        </p:spPr>
        <p:txBody>
          <a:bodyPr anchorCtr="0" anchor="t" bIns="91425" lIns="91425" rIns="91425" tIns="91425"/>
          <a:lstStyle>
            <a:lvl1pPr indent="0" marL="0" marR="0" rtl="0" algn="l">
              <a:lnSpc>
                <a:spcPct val="100000"/>
              </a:lnSpc>
              <a:spcBef>
                <a:spcPts val="0"/>
              </a:spcBef>
              <a:buClr>
                <a:srgbClr val="A5A5A5"/>
              </a:buClr>
              <a:buFont typeface="Noto Symbol"/>
              <a:buNone/>
              <a:defRPr/>
            </a:lvl1pPr>
            <a:lvl2pPr indent="0" marL="457200" marR="0" rtl="0" algn="ctr">
              <a:spcBef>
                <a:spcPts val="600"/>
              </a:spcBef>
              <a:buClr>
                <a:srgbClr val="3F3F3F"/>
              </a:buClr>
              <a:buFont typeface="Noto Symbol"/>
              <a:buNone/>
              <a:defRPr/>
            </a:lvl2pPr>
            <a:lvl3pPr indent="0" marL="914400" marR="0" rtl="0" algn="ctr">
              <a:spcBef>
                <a:spcPts val="600"/>
              </a:spcBef>
              <a:buClr>
                <a:srgbClr val="A5A5A5"/>
              </a:buClr>
              <a:buFont typeface="Noto Symbol"/>
              <a:buNone/>
              <a:defRPr/>
            </a:lvl3pPr>
            <a:lvl4pPr indent="0" marL="1371600" marR="0" rtl="0" algn="ctr">
              <a:spcBef>
                <a:spcPts val="600"/>
              </a:spcBef>
              <a:buClr>
                <a:srgbClr val="3F3F3F"/>
              </a:buClr>
              <a:buFont typeface="Noto Symbol"/>
              <a:buNone/>
              <a:defRPr/>
            </a:lvl4pPr>
            <a:lvl5pPr indent="0" marL="1828800" marR="0" rtl="0" algn="ctr">
              <a:spcBef>
                <a:spcPts val="600"/>
              </a:spcBef>
              <a:buClr>
                <a:srgbClr val="A5A5A5"/>
              </a:buClr>
              <a:buFont typeface="Noto Symbol"/>
              <a:buNone/>
              <a:defRPr/>
            </a:lvl5pPr>
            <a:lvl6pPr indent="0" marL="2286000" marR="0" rtl="0" algn="ctr">
              <a:spcBef>
                <a:spcPts val="600"/>
              </a:spcBef>
              <a:buClr>
                <a:srgbClr val="3F3F3F"/>
              </a:buClr>
              <a:buFont typeface="Noto Symbol"/>
              <a:buNone/>
              <a:defRPr/>
            </a:lvl6pPr>
            <a:lvl7pPr indent="0" marL="2743200" marR="0" rtl="0" algn="ctr">
              <a:spcBef>
                <a:spcPts val="600"/>
              </a:spcBef>
              <a:buClr>
                <a:srgbClr val="A5A5A5"/>
              </a:buClr>
              <a:buFont typeface="Noto Symbol"/>
              <a:buNone/>
              <a:defRPr/>
            </a:lvl7pPr>
            <a:lvl8pPr indent="0" marL="3200400" marR="0" rtl="0" algn="ctr">
              <a:spcBef>
                <a:spcPts val="600"/>
              </a:spcBef>
              <a:buClr>
                <a:srgbClr val="3F3F3F"/>
              </a:buClr>
              <a:buFont typeface="Noto Symbol"/>
              <a:buNone/>
              <a:defRPr/>
            </a:lvl8pPr>
            <a:lvl9pPr indent="0" marL="3657600" marR="0" rtl="0" algn="ctr">
              <a:spcBef>
                <a:spcPts val="600"/>
              </a:spcBef>
              <a:buClr>
                <a:srgbClr val="A5A5A5"/>
              </a:buClr>
              <a:buFont typeface="Noto Symbol"/>
              <a:buNone/>
              <a:defRPr/>
            </a:lvl9pPr>
          </a:lstStyle>
          <a:p/>
        </p:txBody>
      </p:sp>
      <p:grpSp>
        <p:nvGrpSpPr>
          <p:cNvPr id="21" name="Shape 21"/>
          <p:cNvGrpSpPr/>
          <p:nvPr/>
        </p:nvGrpSpPr>
        <p:grpSpPr>
          <a:xfrm>
            <a:off x="284162" y="1906542"/>
            <a:ext cx="8576373" cy="137410"/>
            <a:chOff x="284162" y="1759424"/>
            <a:chExt cx="8576373" cy="137410"/>
          </a:xfrm>
        </p:grpSpPr>
        <p:sp>
          <p:nvSpPr>
            <p:cNvPr id="22" name="Shape 22"/>
            <p:cNvSpPr/>
            <p:nvPr/>
          </p:nvSpPr>
          <p:spPr>
            <a:xfrm>
              <a:off x="284162" y="1759424"/>
              <a:ext cx="2743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3" name="Shape 23"/>
            <p:cNvSpPr/>
            <p:nvPr/>
          </p:nvSpPr>
          <p:spPr>
            <a:xfrm>
              <a:off x="3026391" y="1759424"/>
              <a:ext cx="1600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24" name="Shape 24"/>
            <p:cNvSpPr/>
            <p:nvPr/>
          </p:nvSpPr>
          <p:spPr>
            <a:xfrm>
              <a:off x="4626864" y="1759424"/>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25" name="Shape 25"/>
          <p:cNvSpPr txBox="1"/>
          <p:nvPr>
            <p:ph type="ctrTitle"/>
          </p:nvPr>
        </p:nvSpPr>
        <p:spPr>
          <a:xfrm>
            <a:off x="418633" y="444727"/>
            <a:ext cx="7810966" cy="1088237"/>
          </a:xfrm>
          <a:prstGeom prst="rect">
            <a:avLst/>
          </a:prstGeom>
          <a:noFill/>
          <a:ln>
            <a:noFill/>
          </a:ln>
        </p:spPr>
        <p:txBody>
          <a:bodyPr anchorCtr="0" anchor="b" bIns="91425" lIns="91425" rIns="91425" tIns="91425"/>
          <a:lstStyle>
            <a:lvl1pPr indent="0" marL="0" marR="0" rtl="0" algn="l">
              <a:lnSpc>
                <a:spcPct val="109523"/>
              </a:lnSpc>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14" name="Shape 114"/>
        <p:cNvGrpSpPr/>
        <p:nvPr/>
      </p:nvGrpSpPr>
      <p:grpSpPr>
        <a:xfrm>
          <a:off x="0" y="0"/>
          <a:ext cx="0" cy="0"/>
          <a:chOff x="0" y="0"/>
          <a:chExt cx="0" cy="0"/>
        </a:xfrm>
      </p:grpSpPr>
      <p:sp>
        <p:nvSpPr>
          <p:cNvPr id="115" name="Shape 115"/>
          <p:cNvSpPr txBox="1"/>
          <p:nvPr>
            <p:ph type="title"/>
          </p:nvPr>
        </p:nvSpPr>
        <p:spPr>
          <a:xfrm>
            <a:off x="268940" y="1298762"/>
            <a:ext cx="4069079" cy="1162049"/>
          </a:xfrm>
          <a:prstGeom prst="rect">
            <a:avLst/>
          </a:prstGeom>
          <a:noFill/>
          <a:ln>
            <a:noFill/>
          </a:ln>
        </p:spPr>
        <p:txBody>
          <a:bodyPr anchorCtr="0" anchor="b" bIns="91425" lIns="91425" rIns="91425" tIns="91425"/>
          <a:lstStyle>
            <a:lvl1pPr rtl="0" algn="ctr">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1" type="body"/>
          </p:nvPr>
        </p:nvSpPr>
        <p:spPr>
          <a:xfrm>
            <a:off x="4783567" y="914400"/>
            <a:ext cx="4069079" cy="5211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2" type="body"/>
          </p:nvPr>
        </p:nvSpPr>
        <p:spPr>
          <a:xfrm>
            <a:off x="268940" y="2456328"/>
            <a:ext cx="4069079" cy="3182472"/>
          </a:xfrm>
          <a:prstGeom prst="rect">
            <a:avLst/>
          </a:prstGeom>
          <a:noFill/>
          <a:ln>
            <a:noFill/>
          </a:ln>
        </p:spPr>
        <p:txBody>
          <a:bodyPr anchorCtr="0" anchor="t" bIns="91425" lIns="91425" rIns="91425" tIns="91425"/>
          <a:lstStyle>
            <a:lvl1pPr indent="0" marL="0" rtl="0" algn="ctr">
              <a:spcBef>
                <a:spcPts val="60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18" name="Shape 11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9" name="Shape 11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0" name="Shape 12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21" name="Shape 121"/>
          <p:cNvSpPr/>
          <p:nvPr/>
        </p:nvSpPr>
        <p:spPr>
          <a:xfrm>
            <a:off x="352162" y="527106"/>
            <a:ext cx="1600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 name="Shape 122"/>
          <p:cNvSpPr/>
          <p:nvPr/>
        </p:nvSpPr>
        <p:spPr>
          <a:xfrm>
            <a:off x="1953174" y="527106"/>
            <a:ext cx="2743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 name="Shape 123"/>
          <p:cNvSpPr/>
          <p:nvPr/>
        </p:nvSpPr>
        <p:spPr>
          <a:xfrm>
            <a:off x="4694864" y="527106"/>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4" name="Shape 124"/>
        <p:cNvGrpSpPr/>
        <p:nvPr/>
      </p:nvGrpSpPr>
      <p:grpSpPr>
        <a:xfrm>
          <a:off x="0" y="0"/>
          <a:ext cx="0" cy="0"/>
          <a:chOff x="0" y="0"/>
          <a:chExt cx="0" cy="0"/>
        </a:xfrm>
      </p:grpSpPr>
      <p:sp>
        <p:nvSpPr>
          <p:cNvPr id="125" name="Shape 125"/>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126" name="Shape 126"/>
          <p:cNvGrpSpPr/>
          <p:nvPr/>
        </p:nvGrpSpPr>
        <p:grpSpPr>
          <a:xfrm>
            <a:off x="284162" y="6263388"/>
            <a:ext cx="8576373" cy="137410"/>
            <a:chOff x="284162" y="1759424"/>
            <a:chExt cx="8576373" cy="137410"/>
          </a:xfrm>
        </p:grpSpPr>
        <p:sp>
          <p:nvSpPr>
            <p:cNvPr id="127" name="Shape 127"/>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8" name="Shape 128"/>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9" name="Shape 129"/>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30" name="Shape 130"/>
          <p:cNvSpPr txBox="1"/>
          <p:nvPr>
            <p:ph type="title"/>
          </p:nvPr>
        </p:nvSpPr>
        <p:spPr>
          <a:xfrm>
            <a:off x="363070" y="4800600"/>
            <a:ext cx="8360241" cy="566737"/>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x="284162" y="457199"/>
            <a:ext cx="8577072" cy="4352543"/>
          </a:xfrm>
          <a:prstGeom prst="rect">
            <a:avLst/>
          </a:prstGeom>
          <a:noFill/>
          <a:ln>
            <a:noFill/>
          </a:ln>
        </p:spPr>
      </p:sp>
      <p:sp>
        <p:nvSpPr>
          <p:cNvPr id="132" name="Shape 132"/>
          <p:cNvSpPr txBox="1"/>
          <p:nvPr>
            <p:ph idx="1" type="body"/>
          </p:nvPr>
        </p:nvSpPr>
        <p:spPr>
          <a:xfrm>
            <a:off x="419099" y="5367337"/>
            <a:ext cx="8304212" cy="804861"/>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33" name="Shape 133"/>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4" name="Shape 134"/>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5" name="Shape 13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36" name="Shape 136"/>
        <p:cNvGrpSpPr/>
        <p:nvPr/>
      </p:nvGrpSpPr>
      <p:grpSpPr>
        <a:xfrm>
          <a:off x="0" y="0"/>
          <a:ext cx="0" cy="0"/>
          <a:chOff x="0" y="0"/>
          <a:chExt cx="0" cy="0"/>
        </a:xfrm>
      </p:grpSpPr>
      <p:grpSp>
        <p:nvGrpSpPr>
          <p:cNvPr id="137" name="Shape 137"/>
          <p:cNvGrpSpPr/>
          <p:nvPr/>
        </p:nvGrpSpPr>
        <p:grpSpPr>
          <a:xfrm>
            <a:off x="284162" y="4280647"/>
            <a:ext cx="8576373" cy="137410"/>
            <a:chOff x="284162" y="1759424"/>
            <a:chExt cx="8576373" cy="137410"/>
          </a:xfrm>
        </p:grpSpPr>
        <p:sp>
          <p:nvSpPr>
            <p:cNvPr id="138" name="Shape 138"/>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9" name="Shape 139"/>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 name="Shape 140"/>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41" name="Shape 141"/>
          <p:cNvSpPr txBox="1"/>
          <p:nvPr>
            <p:ph type="title"/>
          </p:nvPr>
        </p:nvSpPr>
        <p:spPr>
          <a:xfrm>
            <a:off x="363070" y="4778189"/>
            <a:ext cx="8360241"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p:nvPr>
            <p:ph idx="2" type="pic"/>
          </p:nvPr>
        </p:nvSpPr>
        <p:spPr>
          <a:xfrm>
            <a:off x="284162" y="457200"/>
            <a:ext cx="8577072" cy="3822191"/>
          </a:xfrm>
          <a:prstGeom prst="rect">
            <a:avLst/>
          </a:prstGeom>
          <a:noFill/>
          <a:ln>
            <a:noFill/>
          </a:ln>
        </p:spPr>
      </p:sp>
      <p:sp>
        <p:nvSpPr>
          <p:cNvPr id="143" name="Shape 143"/>
          <p:cNvSpPr txBox="1"/>
          <p:nvPr>
            <p:ph idx="1" type="body"/>
          </p:nvPr>
        </p:nvSpPr>
        <p:spPr>
          <a:xfrm>
            <a:off x="419099" y="5344926"/>
            <a:ext cx="8304212" cy="804861"/>
          </a:xfrm>
          <a:prstGeom prst="rect">
            <a:avLst/>
          </a:prstGeom>
          <a:noFill/>
          <a:ln>
            <a:noFill/>
          </a:ln>
        </p:spPr>
        <p:txBody>
          <a:bodyPr anchorCtr="0" anchor="t" bIns="91425" lIns="91425" rIns="91425" tIns="91425"/>
          <a:lstStyle>
            <a:lvl1pPr indent="0" marL="0" rtl="0">
              <a:spcBef>
                <a:spcPts val="0"/>
              </a:spcBef>
              <a:buClr>
                <a:srgbClr val="262626"/>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44" name="Shape 144"/>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5" name="Shape 145"/>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6" name="Shape 14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Picture, and Caption">
    <p:spTree>
      <p:nvGrpSpPr>
        <p:cNvPr id="147" name="Shape 147"/>
        <p:cNvGrpSpPr/>
        <p:nvPr/>
      </p:nvGrpSpPr>
      <p:grpSpPr>
        <a:xfrm>
          <a:off x="0" y="0"/>
          <a:ext cx="0" cy="0"/>
          <a:chOff x="0" y="0"/>
          <a:chExt cx="0" cy="0"/>
        </a:xfrm>
      </p:grpSpPr>
      <p:sp>
        <p:nvSpPr>
          <p:cNvPr id="148" name="Shape 148"/>
          <p:cNvSpPr txBox="1"/>
          <p:nvPr>
            <p:ph idx="1" type="body"/>
          </p:nvPr>
        </p:nvSpPr>
        <p:spPr>
          <a:xfrm>
            <a:off x="3657600" y="914400"/>
            <a:ext cx="5195046" cy="52117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0" name="Shape 150"/>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1" name="Shape 151"/>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52" name="Shape 152"/>
          <p:cNvSpPr/>
          <p:nvPr/>
        </p:nvSpPr>
        <p:spPr>
          <a:xfrm>
            <a:off x="284162" y="4267200"/>
            <a:ext cx="2743199" cy="2120153"/>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sp>
        <p:nvSpPr>
          <p:cNvPr id="153" name="Shape 153"/>
          <p:cNvSpPr txBox="1"/>
          <p:nvPr>
            <p:ph idx="2" type="body"/>
          </p:nvPr>
        </p:nvSpPr>
        <p:spPr>
          <a:xfrm>
            <a:off x="419100" y="4953001"/>
            <a:ext cx="2472016" cy="1246093"/>
          </a:xfrm>
          <a:prstGeom prst="rect">
            <a:avLst/>
          </a:prstGeom>
          <a:noFill/>
          <a:ln>
            <a:noFill/>
          </a:ln>
        </p:spPr>
        <p:txBody>
          <a:bodyPr anchorCtr="0" anchor="t" bIns="91425" lIns="91425" rIns="91425" tIns="91425"/>
          <a:lstStyle>
            <a:lvl1pPr indent="0" marL="0" rtl="0" algn="l">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54" name="Shape 154"/>
          <p:cNvSpPr txBox="1"/>
          <p:nvPr>
            <p:ph type="title"/>
          </p:nvPr>
        </p:nvSpPr>
        <p:spPr>
          <a:xfrm>
            <a:off x="410764" y="4419600"/>
            <a:ext cx="2475394" cy="51098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5" name="Shape 155"/>
          <p:cNvSpPr/>
          <p:nvPr>
            <p:ph idx="3" type="pic"/>
          </p:nvPr>
        </p:nvSpPr>
        <p:spPr>
          <a:xfrm>
            <a:off x="284163" y="594360"/>
            <a:ext cx="2743199" cy="3675888"/>
          </a:xfrm>
          <a:prstGeom prst="rect">
            <a:avLst/>
          </a:prstGeom>
          <a:noFill/>
          <a:ln>
            <a:noFill/>
          </a:ln>
        </p:spPr>
      </p:sp>
      <p:grpSp>
        <p:nvGrpSpPr>
          <p:cNvPr id="156" name="Shape 156"/>
          <p:cNvGrpSpPr/>
          <p:nvPr/>
        </p:nvGrpSpPr>
        <p:grpSpPr>
          <a:xfrm>
            <a:off x="284162" y="461682"/>
            <a:ext cx="8576373" cy="137410"/>
            <a:chOff x="284162" y="1759424"/>
            <a:chExt cx="8576373" cy="137410"/>
          </a:xfrm>
        </p:grpSpPr>
        <p:sp>
          <p:nvSpPr>
            <p:cNvPr id="157" name="Shape 157"/>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8" name="Shape 158"/>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59" name="Shape 159"/>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Pictures with Caption">
    <p:spTree>
      <p:nvGrpSpPr>
        <p:cNvPr id="160" name="Shape 160"/>
        <p:cNvGrpSpPr/>
        <p:nvPr/>
      </p:nvGrpSpPr>
      <p:grpSpPr>
        <a:xfrm>
          <a:off x="0" y="0"/>
          <a:ext cx="0" cy="0"/>
          <a:chOff x="0" y="0"/>
          <a:chExt cx="0" cy="0"/>
        </a:xfrm>
      </p:grpSpPr>
      <p:sp>
        <p:nvSpPr>
          <p:cNvPr id="161" name="Shape 161"/>
          <p:cNvSpPr/>
          <p:nvPr/>
        </p:nvSpPr>
        <p:spPr>
          <a:xfrm>
            <a:off x="3021013" y="4801575"/>
            <a:ext cx="5837237"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162" name="Shape 162"/>
          <p:cNvGrpSpPr/>
          <p:nvPr/>
        </p:nvGrpSpPr>
        <p:grpSpPr>
          <a:xfrm>
            <a:off x="284162" y="6263388"/>
            <a:ext cx="8576373" cy="137410"/>
            <a:chOff x="284162" y="1759424"/>
            <a:chExt cx="8576373" cy="137410"/>
          </a:xfrm>
        </p:grpSpPr>
        <p:sp>
          <p:nvSpPr>
            <p:cNvPr id="163" name="Shape 163"/>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4" name="Shape 164"/>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65" name="Shape 165"/>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66" name="Shape 166"/>
          <p:cNvSpPr txBox="1"/>
          <p:nvPr>
            <p:ph type="title"/>
          </p:nvPr>
        </p:nvSpPr>
        <p:spPr>
          <a:xfrm>
            <a:off x="3031660" y="4800600"/>
            <a:ext cx="5691651" cy="566737"/>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7" name="Shape 167"/>
          <p:cNvSpPr/>
          <p:nvPr>
            <p:ph idx="2" type="pic"/>
          </p:nvPr>
        </p:nvSpPr>
        <p:spPr>
          <a:xfrm>
            <a:off x="3021014" y="457199"/>
            <a:ext cx="5833871" cy="4352543"/>
          </a:xfrm>
          <a:prstGeom prst="rect">
            <a:avLst/>
          </a:prstGeom>
          <a:noFill/>
          <a:ln>
            <a:noFill/>
          </a:ln>
        </p:spPr>
      </p:sp>
      <p:sp>
        <p:nvSpPr>
          <p:cNvPr id="168" name="Shape 168"/>
          <p:cNvSpPr txBox="1"/>
          <p:nvPr>
            <p:ph idx="1" type="body"/>
          </p:nvPr>
        </p:nvSpPr>
        <p:spPr>
          <a:xfrm>
            <a:off x="3069805" y="5367337"/>
            <a:ext cx="5653506" cy="804861"/>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169" name="Shape 169"/>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0" name="Shape 170"/>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1" name="Shape 171"/>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72" name="Shape 172"/>
          <p:cNvSpPr/>
          <p:nvPr>
            <p:ph idx="3" type="pic"/>
          </p:nvPr>
        </p:nvSpPr>
        <p:spPr>
          <a:xfrm>
            <a:off x="284163" y="457200"/>
            <a:ext cx="2736850" cy="2907791"/>
          </a:xfrm>
          <a:prstGeom prst="rect">
            <a:avLst/>
          </a:prstGeom>
          <a:noFill/>
          <a:ln>
            <a:noFill/>
          </a:ln>
        </p:spPr>
      </p:sp>
      <p:sp>
        <p:nvSpPr>
          <p:cNvPr id="173" name="Shape 173"/>
          <p:cNvSpPr/>
          <p:nvPr>
            <p:ph idx="4" type="pic"/>
          </p:nvPr>
        </p:nvSpPr>
        <p:spPr>
          <a:xfrm>
            <a:off x="284163"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4" name="Shape 174"/>
        <p:cNvGrpSpPr/>
        <p:nvPr/>
      </p:nvGrpSpPr>
      <p:grpSpPr>
        <a:xfrm>
          <a:off x="0" y="0"/>
          <a:ext cx="0" cy="0"/>
          <a:chOff x="0" y="0"/>
          <a:chExt cx="0" cy="0"/>
        </a:xfrm>
      </p:grpSpPr>
      <p:sp>
        <p:nvSpPr>
          <p:cNvPr id="175" name="Shape 175"/>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76" name="Shape 176"/>
          <p:cNvGrpSpPr/>
          <p:nvPr/>
        </p:nvGrpSpPr>
        <p:grpSpPr>
          <a:xfrm>
            <a:off x="284162" y="1577846"/>
            <a:ext cx="8576373" cy="137410"/>
            <a:chOff x="284162" y="1577846"/>
            <a:chExt cx="8576373" cy="137410"/>
          </a:xfrm>
        </p:grpSpPr>
        <p:sp>
          <p:nvSpPr>
            <p:cNvPr id="177" name="Shape 177"/>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8" name="Shape 178"/>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 name="Shape 179"/>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80" name="Shape 180"/>
          <p:cNvSpPr txBox="1"/>
          <p:nvPr>
            <p:ph type="title"/>
          </p:nvPr>
        </p:nvSpPr>
        <p:spPr>
          <a:xfrm>
            <a:off x="284162" y="630381"/>
            <a:ext cx="8574086" cy="967839"/>
          </a:xfrm>
          <a:prstGeom prst="rect">
            <a:avLst/>
          </a:prstGeom>
          <a:no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1" type="body"/>
          </p:nvPr>
        </p:nvSpPr>
        <p:spPr>
          <a:xfrm rot="5400000">
            <a:off x="2564606" y="-146843"/>
            <a:ext cx="4013200" cy="8574086"/>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3" name="Shape 183"/>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4" name="Shape 18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85" name="Shape 185"/>
        <p:cNvGrpSpPr/>
        <p:nvPr/>
      </p:nvGrpSpPr>
      <p:grpSpPr>
        <a:xfrm>
          <a:off x="0" y="0"/>
          <a:ext cx="0" cy="0"/>
          <a:chOff x="0" y="0"/>
          <a:chExt cx="0" cy="0"/>
        </a:xfrm>
      </p:grpSpPr>
      <p:sp>
        <p:nvSpPr>
          <p:cNvPr id="186" name="Shape 186"/>
          <p:cNvSpPr/>
          <p:nvPr/>
        </p:nvSpPr>
        <p:spPr>
          <a:xfrm rot="5400000">
            <a:off x="5313882" y="2857534"/>
            <a:ext cx="5934614"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87" name="Shape 187"/>
          <p:cNvSpPr txBox="1"/>
          <p:nvPr>
            <p:ph type="title"/>
          </p:nvPr>
        </p:nvSpPr>
        <p:spPr>
          <a:xfrm rot="5400000">
            <a:off x="5219068" y="2949130"/>
            <a:ext cx="5921375" cy="969263"/>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8" name="Shape 188"/>
          <p:cNvSpPr txBox="1"/>
          <p:nvPr>
            <p:ph idx="1" type="body"/>
          </p:nvPr>
        </p:nvSpPr>
        <p:spPr>
          <a:xfrm rot="5400000">
            <a:off x="564356" y="177006"/>
            <a:ext cx="5937249" cy="649763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lgn="l">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0" name="Shape 190"/>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91" name="Shape 191"/>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grpSp>
        <p:nvGrpSpPr>
          <p:cNvPr id="192" name="Shape 192"/>
          <p:cNvGrpSpPr/>
          <p:nvPr/>
        </p:nvGrpSpPr>
        <p:grpSpPr>
          <a:xfrm rot="5400000">
            <a:off x="4658724" y="3355722"/>
            <a:ext cx="5934455" cy="137410"/>
            <a:chOff x="284162" y="1577846"/>
            <a:chExt cx="8576373" cy="137410"/>
          </a:xfrm>
        </p:grpSpPr>
        <p:sp>
          <p:nvSpPr>
            <p:cNvPr id="193" name="Shape 193"/>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4" name="Shape 194"/>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5" name="Shape 195"/>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28" name="Shape 28"/>
          <p:cNvGrpSpPr/>
          <p:nvPr/>
        </p:nvGrpSpPr>
        <p:grpSpPr>
          <a:xfrm>
            <a:off x="284162" y="1577846"/>
            <a:ext cx="8576373" cy="137410"/>
            <a:chOff x="284162" y="1577846"/>
            <a:chExt cx="8576373" cy="137410"/>
          </a:xfrm>
        </p:grpSpPr>
        <p:sp>
          <p:nvSpPr>
            <p:cNvPr id="29" name="Shape 29"/>
            <p:cNvSpPr/>
            <p:nvPr/>
          </p:nvSpPr>
          <p:spPr>
            <a:xfrm>
              <a:off x="284162" y="1577846"/>
              <a:ext cx="1600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0" name="Shape 30"/>
            <p:cNvSpPr/>
            <p:nvPr/>
          </p:nvSpPr>
          <p:spPr>
            <a:xfrm>
              <a:off x="1885174" y="1577846"/>
              <a:ext cx="2743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31" name="Shape 31"/>
            <p:cNvSpPr/>
            <p:nvPr/>
          </p:nvSpPr>
          <p:spPr>
            <a:xfrm>
              <a:off x="4626864" y="1577846"/>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32" name="Shape 32"/>
          <p:cNvSpPr txBox="1"/>
          <p:nvPr>
            <p:ph type="title"/>
          </p:nvPr>
        </p:nvSpPr>
        <p:spPr>
          <a:xfrm>
            <a:off x="284162" y="630381"/>
            <a:ext cx="8574086" cy="967839"/>
          </a:xfrm>
          <a:prstGeom prst="rect">
            <a:avLst/>
          </a:prstGeom>
          <a:no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284162" y="2133600"/>
            <a:ext cx="8574086" cy="39925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7" name="Shape 37"/>
        <p:cNvGrpSpPr/>
        <p:nvPr/>
      </p:nvGrpSpPr>
      <p:grpSpPr>
        <a:xfrm>
          <a:off x="0" y="0"/>
          <a:ext cx="0" cy="0"/>
          <a:chOff x="0" y="0"/>
          <a:chExt cx="0" cy="0"/>
        </a:xfrm>
      </p:grpSpPr>
      <p:sp>
        <p:nvSpPr>
          <p:cNvPr id="38" name="Shape 3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41" name="Shape 41"/>
          <p:cNvSpPr/>
          <p:nvPr/>
        </p:nvSpPr>
        <p:spPr>
          <a:xfrm>
            <a:off x="284162" y="444727"/>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42" name="Shape 42"/>
          <p:cNvGrpSpPr/>
          <p:nvPr/>
        </p:nvGrpSpPr>
        <p:grpSpPr>
          <a:xfrm>
            <a:off x="284162" y="1906542"/>
            <a:ext cx="8576373" cy="137410"/>
            <a:chOff x="284162" y="1759424"/>
            <a:chExt cx="8576373" cy="137410"/>
          </a:xfrm>
        </p:grpSpPr>
        <p:sp>
          <p:nvSpPr>
            <p:cNvPr id="43" name="Shape 43"/>
            <p:cNvSpPr/>
            <p:nvPr/>
          </p:nvSpPr>
          <p:spPr>
            <a:xfrm>
              <a:off x="284162" y="1759424"/>
              <a:ext cx="2743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4" name="Shape 44"/>
            <p:cNvSpPr/>
            <p:nvPr/>
          </p:nvSpPr>
          <p:spPr>
            <a:xfrm>
              <a:off x="3026391" y="1759424"/>
              <a:ext cx="1600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45" name="Shape 45"/>
            <p:cNvSpPr/>
            <p:nvPr/>
          </p:nvSpPr>
          <p:spPr>
            <a:xfrm>
              <a:off x="4626864" y="1759424"/>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46" name="Shape 46"/>
          <p:cNvSpPr txBox="1"/>
          <p:nvPr>
            <p:ph type="ctrTitle"/>
          </p:nvPr>
        </p:nvSpPr>
        <p:spPr>
          <a:xfrm>
            <a:off x="421341" y="449004"/>
            <a:ext cx="7808976" cy="1088135"/>
          </a:xfrm>
          <a:prstGeom prst="rect">
            <a:avLst/>
          </a:prstGeom>
          <a:noFill/>
          <a:ln>
            <a:noFill/>
          </a:ln>
        </p:spPr>
        <p:txBody>
          <a:bodyPr anchorCtr="0" anchor="b" bIns="91425" lIns="91425" rIns="91425" tIns="91425"/>
          <a:lstStyle>
            <a:lvl1pPr indent="0" marL="0" marR="0" rtl="0" algn="l">
              <a:lnSpc>
                <a:spcPct val="109523"/>
              </a:lnSpc>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47" name="Shape 47"/>
          <p:cNvSpPr txBox="1"/>
          <p:nvPr>
            <p:ph idx="1" type="subTitle"/>
          </p:nvPr>
        </p:nvSpPr>
        <p:spPr>
          <a:xfrm>
            <a:off x="476204" y="1532426"/>
            <a:ext cx="7754111" cy="484631"/>
          </a:xfrm>
          <a:prstGeom prst="rect">
            <a:avLst/>
          </a:prstGeom>
          <a:noFill/>
          <a:ln>
            <a:noFill/>
          </a:ln>
        </p:spPr>
        <p:txBody>
          <a:bodyPr anchorCtr="0" anchor="t" bIns="91425" lIns="91425" rIns="91425" tIns="91425"/>
          <a:lstStyle>
            <a:lvl1pPr indent="0" marL="0" marR="0" rtl="0" algn="l">
              <a:lnSpc>
                <a:spcPct val="100000"/>
              </a:lnSpc>
              <a:spcBef>
                <a:spcPts val="0"/>
              </a:spcBef>
              <a:buClr>
                <a:srgbClr val="A5A5A5"/>
              </a:buClr>
              <a:buFont typeface="Noto Symbol"/>
              <a:buNone/>
              <a:defRPr/>
            </a:lvl1pPr>
            <a:lvl2pPr indent="0" marL="457200" marR="0" rtl="0" algn="ctr">
              <a:spcBef>
                <a:spcPts val="600"/>
              </a:spcBef>
              <a:buClr>
                <a:srgbClr val="3F3F3F"/>
              </a:buClr>
              <a:buFont typeface="Noto Symbol"/>
              <a:buNone/>
              <a:defRPr/>
            </a:lvl2pPr>
            <a:lvl3pPr indent="0" marL="914400" marR="0" rtl="0" algn="ctr">
              <a:spcBef>
                <a:spcPts val="600"/>
              </a:spcBef>
              <a:buClr>
                <a:srgbClr val="A5A5A5"/>
              </a:buClr>
              <a:buFont typeface="Noto Symbol"/>
              <a:buNone/>
              <a:defRPr/>
            </a:lvl3pPr>
            <a:lvl4pPr indent="0" marL="1371600" marR="0" rtl="0" algn="ctr">
              <a:spcBef>
                <a:spcPts val="600"/>
              </a:spcBef>
              <a:buClr>
                <a:srgbClr val="3F3F3F"/>
              </a:buClr>
              <a:buFont typeface="Noto Symbol"/>
              <a:buNone/>
              <a:defRPr/>
            </a:lvl4pPr>
            <a:lvl5pPr indent="0" marL="1828800" marR="0" rtl="0" algn="ctr">
              <a:spcBef>
                <a:spcPts val="600"/>
              </a:spcBef>
              <a:buClr>
                <a:srgbClr val="A5A5A5"/>
              </a:buClr>
              <a:buFont typeface="Noto Symbol"/>
              <a:buNone/>
              <a:defRPr/>
            </a:lvl5pPr>
            <a:lvl6pPr indent="0" marL="2286000" marR="0" rtl="0" algn="ctr">
              <a:spcBef>
                <a:spcPts val="600"/>
              </a:spcBef>
              <a:buClr>
                <a:srgbClr val="3F3F3F"/>
              </a:buClr>
              <a:buFont typeface="Noto Symbol"/>
              <a:buNone/>
              <a:defRPr/>
            </a:lvl6pPr>
            <a:lvl7pPr indent="0" marL="2743200" marR="0" rtl="0" algn="ctr">
              <a:spcBef>
                <a:spcPts val="600"/>
              </a:spcBef>
              <a:buClr>
                <a:srgbClr val="A5A5A5"/>
              </a:buClr>
              <a:buFont typeface="Noto Symbol"/>
              <a:buNone/>
              <a:defRPr/>
            </a:lvl7pPr>
            <a:lvl8pPr indent="0" marL="3200400" marR="0" rtl="0" algn="ctr">
              <a:spcBef>
                <a:spcPts val="600"/>
              </a:spcBef>
              <a:buClr>
                <a:srgbClr val="3F3F3F"/>
              </a:buClr>
              <a:buFont typeface="Noto Symbol"/>
              <a:buNone/>
              <a:defRPr/>
            </a:lvl8pPr>
            <a:lvl9pPr indent="0" marL="3657600" marR="0" rtl="0" algn="ctr">
              <a:spcBef>
                <a:spcPts val="600"/>
              </a:spcBef>
              <a:buClr>
                <a:srgbClr val="A5A5A5"/>
              </a:buClr>
              <a:buFont typeface="Noto Symbol"/>
              <a:buNone/>
              <a:defRPr/>
            </a:lvl9pPr>
          </a:lstStyle>
          <a:p/>
        </p:txBody>
      </p:sp>
      <p:sp>
        <p:nvSpPr>
          <p:cNvPr id="48" name="Shape 48"/>
          <p:cNvSpPr/>
          <p:nvPr/>
        </p:nvSpPr>
        <p:spPr>
          <a:xfrm>
            <a:off x="284162" y="6227064"/>
            <a:ext cx="8574086" cy="173735"/>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9" name="Shape 49"/>
        <p:cNvGrpSpPr/>
        <p:nvPr/>
      </p:nvGrpSpPr>
      <p:grpSpPr>
        <a:xfrm>
          <a:off x="0" y="0"/>
          <a:ext cx="0" cy="0"/>
          <a:chOff x="0" y="0"/>
          <a:chExt cx="0" cy="0"/>
        </a:xfrm>
      </p:grpSpPr>
      <p:sp>
        <p:nvSpPr>
          <p:cNvPr id="50" name="Shape 50"/>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51" name="Shape 51"/>
          <p:cNvGrpSpPr/>
          <p:nvPr/>
        </p:nvGrpSpPr>
        <p:grpSpPr>
          <a:xfrm>
            <a:off x="284162" y="6263388"/>
            <a:ext cx="8576373" cy="137410"/>
            <a:chOff x="284162" y="1759424"/>
            <a:chExt cx="8576373" cy="137410"/>
          </a:xfrm>
        </p:grpSpPr>
        <p:sp>
          <p:nvSpPr>
            <p:cNvPr id="52" name="Shape 52"/>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3" name="Shape 53"/>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54" name="Shape 54"/>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55" name="Shape 55"/>
          <p:cNvSpPr txBox="1"/>
          <p:nvPr/>
        </p:nvSpPr>
        <p:spPr>
          <a:xfrm>
            <a:off x="8230889" y="4801575"/>
            <a:ext cx="58701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3600" u="none" cap="none" strike="noStrike">
                <a:solidFill>
                  <a:schemeClr val="lt1"/>
                </a:solidFill>
                <a:latin typeface="Calibri"/>
                <a:ea typeface="Calibri"/>
                <a:cs typeface="Calibri"/>
                <a:sym typeface="Calibri"/>
              </a:rPr>
              <a:t>↗</a:t>
            </a:r>
          </a:p>
        </p:txBody>
      </p:sp>
      <p:sp>
        <p:nvSpPr>
          <p:cNvPr id="56" name="Shape 56"/>
          <p:cNvSpPr txBox="1"/>
          <p:nvPr>
            <p:ph type="title"/>
          </p:nvPr>
        </p:nvSpPr>
        <p:spPr>
          <a:xfrm>
            <a:off x="429768" y="4814125"/>
            <a:ext cx="7772400" cy="1051560"/>
          </a:xfrm>
          <a:prstGeom prst="rect">
            <a:avLst/>
          </a:prstGeom>
          <a:noFill/>
          <a:ln>
            <a:noFill/>
          </a:ln>
        </p:spPr>
        <p:txBody>
          <a:bodyPr anchorCtr="0" anchor="b" bIns="91425" lIns="91425" rIns="91425" tIns="91425"/>
          <a:lstStyle>
            <a:lvl1pPr rtl="0" algn="l">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x="475487" y="5861303"/>
            <a:ext cx="7735824" cy="402336"/>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58" name="Shape 5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0" name="Shape 6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with Picture">
    <p:spTree>
      <p:nvGrpSpPr>
        <p:cNvPr id="61" name="Shape 61"/>
        <p:cNvGrpSpPr/>
        <p:nvPr/>
      </p:nvGrpSpPr>
      <p:grpSpPr>
        <a:xfrm>
          <a:off x="0" y="0"/>
          <a:ext cx="0" cy="0"/>
          <a:chOff x="0" y="0"/>
          <a:chExt cx="0" cy="0"/>
        </a:xfrm>
      </p:grpSpPr>
      <p:sp>
        <p:nvSpPr>
          <p:cNvPr id="62" name="Shape 62"/>
          <p:cNvSpPr/>
          <p:nvPr>
            <p:ph idx="2" type="pic"/>
          </p:nvPr>
        </p:nvSpPr>
        <p:spPr>
          <a:xfrm>
            <a:off x="284162" y="443754"/>
            <a:ext cx="8574086" cy="4370293"/>
          </a:xfrm>
          <a:prstGeom prst="rect">
            <a:avLst/>
          </a:prstGeom>
          <a:noFill/>
          <a:ln>
            <a:noFill/>
          </a:ln>
        </p:spPr>
      </p:sp>
      <p:sp>
        <p:nvSpPr>
          <p:cNvPr id="63" name="Shape 63"/>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65" name="Shape 65"/>
          <p:cNvSpPr/>
          <p:nvPr/>
        </p:nvSpPr>
        <p:spPr>
          <a:xfrm>
            <a:off x="284162" y="4801575"/>
            <a:ext cx="8574086" cy="1468437"/>
          </a:xfrm>
          <a:prstGeom prst="rect">
            <a:avLst/>
          </a:prstGeom>
          <a:solidFill>
            <a:srgbClr val="262626">
              <a:alpha val="84705"/>
            </a:srgbClr>
          </a:solidFill>
          <a:ln>
            <a:noFill/>
          </a:ln>
        </p:spPr>
        <p:txBody>
          <a:bodyPr anchorCtr="0" anchor="b" bIns="365750" lIns="91425" rIns="182875" tIns="45700">
            <a:noAutofit/>
          </a:bodyPr>
          <a:lstStyle/>
          <a:p>
            <a:pPr indent="0" lvl="0" marL="0" marR="0" rtl="0" algn="l">
              <a:spcBef>
                <a:spcPts val="0"/>
              </a:spcBef>
              <a:buClr>
                <a:schemeClr val="dk1"/>
              </a:buClr>
              <a:buFont typeface="Calibri"/>
              <a:buNone/>
            </a:pPr>
            <a:r>
              <a:t/>
            </a:r>
            <a:endParaRPr b="0" baseline="0" i="0" sz="4200" u="none" cap="none" strike="noStrike">
              <a:solidFill>
                <a:schemeClr val="lt1"/>
              </a:solidFill>
              <a:latin typeface="Cantarell"/>
              <a:ea typeface="Cantarell"/>
              <a:cs typeface="Cantarell"/>
              <a:sym typeface="Cantarell"/>
            </a:endParaRPr>
          </a:p>
        </p:txBody>
      </p:sp>
      <p:grpSp>
        <p:nvGrpSpPr>
          <p:cNvPr id="66" name="Shape 66"/>
          <p:cNvGrpSpPr/>
          <p:nvPr/>
        </p:nvGrpSpPr>
        <p:grpSpPr>
          <a:xfrm>
            <a:off x="284162" y="6263388"/>
            <a:ext cx="8576373" cy="137410"/>
            <a:chOff x="284162" y="1759424"/>
            <a:chExt cx="8576373" cy="137410"/>
          </a:xfrm>
        </p:grpSpPr>
        <p:sp>
          <p:nvSpPr>
            <p:cNvPr id="67" name="Shape 67"/>
            <p:cNvSpPr/>
            <p:nvPr/>
          </p:nvSpPr>
          <p:spPr>
            <a:xfrm>
              <a:off x="284162" y="1759424"/>
              <a:ext cx="2743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8" name="Shape 68"/>
            <p:cNvSpPr/>
            <p:nvPr/>
          </p:nvSpPr>
          <p:spPr>
            <a:xfrm>
              <a:off x="3026391" y="1759424"/>
              <a:ext cx="1600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69" name="Shape 69"/>
            <p:cNvSpPr/>
            <p:nvPr/>
          </p:nvSpPr>
          <p:spPr>
            <a:xfrm>
              <a:off x="4626864" y="1759424"/>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70" name="Shape 70"/>
          <p:cNvSpPr txBox="1"/>
          <p:nvPr/>
        </p:nvSpPr>
        <p:spPr>
          <a:xfrm>
            <a:off x="8230889" y="4801575"/>
            <a:ext cx="587019"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3600" u="none" cap="none" strike="noStrike">
                <a:solidFill>
                  <a:schemeClr val="lt1"/>
                </a:solidFill>
                <a:latin typeface="Calibri"/>
                <a:ea typeface="Calibri"/>
                <a:cs typeface="Calibri"/>
                <a:sym typeface="Calibri"/>
              </a:rPr>
              <a:t>↗</a:t>
            </a:r>
          </a:p>
        </p:txBody>
      </p:sp>
      <p:sp>
        <p:nvSpPr>
          <p:cNvPr id="71" name="Shape 71"/>
          <p:cNvSpPr txBox="1"/>
          <p:nvPr>
            <p:ph type="title"/>
          </p:nvPr>
        </p:nvSpPr>
        <p:spPr>
          <a:xfrm>
            <a:off x="430306" y="4814046"/>
            <a:ext cx="7772400" cy="1048871"/>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1" type="body"/>
          </p:nvPr>
        </p:nvSpPr>
        <p:spPr>
          <a:xfrm>
            <a:off x="470647" y="5862917"/>
            <a:ext cx="7732059" cy="403412"/>
          </a:xfrm>
          <a:prstGeom prst="rect">
            <a:avLst/>
          </a:prstGeom>
          <a:noFill/>
          <a:ln>
            <a:noFill/>
          </a:ln>
        </p:spPr>
        <p:txBody>
          <a:bodyPr anchorCtr="0" anchor="t" bIns="91425" lIns="91425" rIns="91425" tIns="91425"/>
          <a:lstStyle>
            <a:lvl1pPr indent="0" marL="0" rtl="0">
              <a:spcBef>
                <a:spcPts val="0"/>
              </a:spcBef>
              <a:buClr>
                <a:schemeClr val="lt1"/>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3" name="Shape 73"/>
        <p:cNvGrpSpPr/>
        <p:nvPr/>
      </p:nvGrpSpPr>
      <p:grpSpPr>
        <a:xfrm>
          <a:off x="0" y="0"/>
          <a:ext cx="0" cy="0"/>
          <a:chOff x="0" y="0"/>
          <a:chExt cx="0" cy="0"/>
        </a:xfrm>
      </p:grpSpPr>
      <p:sp>
        <p:nvSpPr>
          <p:cNvPr id="74" name="Shape 74"/>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75" name="Shape 75"/>
          <p:cNvSpPr txBox="1"/>
          <p:nvPr>
            <p:ph type="title"/>
          </p:nvPr>
        </p:nvSpPr>
        <p:spPr>
          <a:xfrm>
            <a:off x="284162" y="630381"/>
            <a:ext cx="8574086" cy="967839"/>
          </a:xfrm>
          <a:prstGeom prst="rect">
            <a:avLst/>
          </a:prstGeom>
          <a:no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1" type="body"/>
          </p:nvPr>
        </p:nvSpPr>
        <p:spPr>
          <a:xfrm>
            <a:off x="403412" y="2151063"/>
            <a:ext cx="3931919" cy="39750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2" type="body"/>
          </p:nvPr>
        </p:nvSpPr>
        <p:spPr>
          <a:xfrm>
            <a:off x="4778187" y="2151063"/>
            <a:ext cx="3931919" cy="39750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8" name="Shape 7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9" name="Shape 79"/>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80" name="Shape 80"/>
          <p:cNvSpPr/>
          <p:nvPr/>
        </p:nvSpPr>
        <p:spPr>
          <a:xfrm>
            <a:off x="284162" y="1577846"/>
            <a:ext cx="1600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1" name="Shape 81"/>
          <p:cNvSpPr/>
          <p:nvPr/>
        </p:nvSpPr>
        <p:spPr>
          <a:xfrm>
            <a:off x="1885174" y="1577846"/>
            <a:ext cx="2743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2" name="Shape 82"/>
          <p:cNvSpPr/>
          <p:nvPr/>
        </p:nvSpPr>
        <p:spPr>
          <a:xfrm>
            <a:off x="4626864" y="1577846"/>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3" name="Shape 83"/>
        <p:cNvGrpSpPr/>
        <p:nvPr/>
      </p:nvGrpSpPr>
      <p:grpSpPr>
        <a:xfrm>
          <a:off x="0" y="0"/>
          <a:ext cx="0" cy="0"/>
          <a:chOff x="0" y="0"/>
          <a:chExt cx="0" cy="0"/>
        </a:xfrm>
      </p:grpSpPr>
      <p:sp>
        <p:nvSpPr>
          <p:cNvPr id="84" name="Shape 84"/>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85" name="Shape 85"/>
          <p:cNvGrpSpPr/>
          <p:nvPr/>
        </p:nvGrpSpPr>
        <p:grpSpPr>
          <a:xfrm>
            <a:off x="284162" y="1577846"/>
            <a:ext cx="8576373" cy="137410"/>
            <a:chOff x="284162" y="1577846"/>
            <a:chExt cx="8576373" cy="137410"/>
          </a:xfrm>
        </p:grpSpPr>
        <p:sp>
          <p:nvSpPr>
            <p:cNvPr id="86" name="Shape 86"/>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7" name="Shape 87"/>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88" name="Shape 88"/>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89" name="Shape 89"/>
          <p:cNvSpPr txBox="1"/>
          <p:nvPr>
            <p:ph type="title"/>
          </p:nvPr>
        </p:nvSpPr>
        <p:spPr>
          <a:xfrm>
            <a:off x="284162" y="630381"/>
            <a:ext cx="8574086" cy="96783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0" name="Shape 90"/>
          <p:cNvSpPr txBox="1"/>
          <p:nvPr>
            <p:ph idx="1" type="body"/>
          </p:nvPr>
        </p:nvSpPr>
        <p:spPr>
          <a:xfrm>
            <a:off x="403412" y="1735138"/>
            <a:ext cx="3931919" cy="833249"/>
          </a:xfrm>
          <a:prstGeom prst="rect">
            <a:avLst/>
          </a:prstGeom>
          <a:noFill/>
          <a:ln>
            <a:noFill/>
          </a:ln>
        </p:spPr>
        <p:txBody>
          <a:bodyPr anchorCtr="0" anchor="b" bIns="91425" lIns="91425" rIns="91425" tIns="91425"/>
          <a:lstStyle>
            <a:lvl1pPr indent="0" marL="0" rtl="0" algn="ctr">
              <a:lnSpc>
                <a:spcPct val="100000"/>
              </a:lnSpc>
              <a:spcBef>
                <a:spcPts val="600"/>
              </a:spcBef>
              <a:buClr>
                <a:schemeClr val="accent1"/>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91" name="Shape 91"/>
          <p:cNvSpPr txBox="1"/>
          <p:nvPr>
            <p:ph idx="2" type="body"/>
          </p:nvPr>
        </p:nvSpPr>
        <p:spPr>
          <a:xfrm>
            <a:off x="403412" y="2590800"/>
            <a:ext cx="3931919" cy="35353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txBox="1"/>
          <p:nvPr>
            <p:ph idx="3" type="body"/>
          </p:nvPr>
        </p:nvSpPr>
        <p:spPr>
          <a:xfrm>
            <a:off x="4779494" y="1735138"/>
            <a:ext cx="3931919" cy="833249"/>
          </a:xfrm>
          <a:prstGeom prst="rect">
            <a:avLst/>
          </a:prstGeom>
          <a:noFill/>
          <a:ln>
            <a:noFill/>
          </a:ln>
        </p:spPr>
        <p:txBody>
          <a:bodyPr anchorCtr="0" anchor="b" bIns="91425" lIns="91425" rIns="91425" tIns="91425"/>
          <a:lstStyle>
            <a:lvl1pPr indent="0" marL="0" rtl="0" algn="ctr">
              <a:lnSpc>
                <a:spcPct val="100000"/>
              </a:lnSpc>
              <a:spcBef>
                <a:spcPts val="600"/>
              </a:spcBef>
              <a:buClr>
                <a:schemeClr val="accent2"/>
              </a:buClr>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93" name="Shape 93"/>
          <p:cNvSpPr txBox="1"/>
          <p:nvPr>
            <p:ph idx="4" type="body"/>
          </p:nvPr>
        </p:nvSpPr>
        <p:spPr>
          <a:xfrm>
            <a:off x="4779494" y="2590800"/>
            <a:ext cx="3931919" cy="35353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5" name="Shape 95"/>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6" name="Shape 9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7" name="Shape 97"/>
        <p:cNvGrpSpPr/>
        <p:nvPr/>
      </p:nvGrpSpPr>
      <p:grpSpPr>
        <a:xfrm>
          <a:off x="0" y="0"/>
          <a:ext cx="0" cy="0"/>
          <a:chOff x="0" y="0"/>
          <a:chExt cx="0" cy="0"/>
        </a:xfrm>
      </p:grpSpPr>
      <p:sp>
        <p:nvSpPr>
          <p:cNvPr id="98" name="Shape 98"/>
          <p:cNvSpPr/>
          <p:nvPr/>
        </p:nvSpPr>
        <p:spPr>
          <a:xfrm>
            <a:off x="284162" y="455772"/>
            <a:ext cx="8574086" cy="1133949"/>
          </a:xfrm>
          <a:prstGeom prst="rect">
            <a:avLst/>
          </a:prstGeom>
          <a:solidFill>
            <a:srgbClr val="262626">
              <a:alpha val="69803"/>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99" name="Shape 99"/>
          <p:cNvGrpSpPr/>
          <p:nvPr/>
        </p:nvGrpSpPr>
        <p:grpSpPr>
          <a:xfrm>
            <a:off x="284162" y="1577846"/>
            <a:ext cx="8576373" cy="137410"/>
            <a:chOff x="284162" y="1577846"/>
            <a:chExt cx="8576373" cy="137410"/>
          </a:xfrm>
        </p:grpSpPr>
        <p:sp>
          <p:nvSpPr>
            <p:cNvPr id="100" name="Shape 100"/>
            <p:cNvSpPr/>
            <p:nvPr/>
          </p:nvSpPr>
          <p:spPr>
            <a:xfrm>
              <a:off x="284162" y="1577846"/>
              <a:ext cx="1600199" cy="13741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1" name="Shape 101"/>
            <p:cNvSpPr/>
            <p:nvPr/>
          </p:nvSpPr>
          <p:spPr>
            <a:xfrm>
              <a:off x="1885174" y="1577846"/>
              <a:ext cx="2743199" cy="13741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02" name="Shape 102"/>
            <p:cNvSpPr/>
            <p:nvPr/>
          </p:nvSpPr>
          <p:spPr>
            <a:xfrm>
              <a:off x="4626864" y="1577846"/>
              <a:ext cx="4233672" cy="137410"/>
            </a:xfrm>
            <a:prstGeom prst="rect">
              <a:avLst/>
            </a:prstGeom>
            <a:solidFill>
              <a:schemeClr val="accent4"/>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03" name="Shape 103"/>
          <p:cNvSpPr txBox="1"/>
          <p:nvPr>
            <p:ph type="title"/>
          </p:nvPr>
        </p:nvSpPr>
        <p:spPr>
          <a:xfrm>
            <a:off x="284162" y="630381"/>
            <a:ext cx="8574086" cy="967839"/>
          </a:xfrm>
          <a:prstGeom prst="rect">
            <a:avLst/>
          </a:prstGeom>
          <a:noFill/>
          <a:ln>
            <a:noFill/>
          </a:ln>
        </p:spPr>
        <p:txBody>
          <a:bodyPr anchorCtr="0" anchor="ctr" bIns="91425" lIns="91425" rIns="91425" tIns="91425"/>
          <a:lstStyle>
            <a:lvl1pPr rtl="0" algn="r">
              <a:spcBef>
                <a:spcPts val="0"/>
              </a:spcBef>
              <a:buClr>
                <a:schemeClr val="lt1"/>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5" name="Shape 105"/>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6" name="Shape 10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7" name="Shape 107"/>
        <p:cNvGrpSpPr/>
        <p:nvPr/>
      </p:nvGrpSpPr>
      <p:grpSpPr>
        <a:xfrm>
          <a:off x="0" y="0"/>
          <a:ext cx="0" cy="0"/>
          <a:chOff x="0" y="0"/>
          <a:chExt cx="0" cy="0"/>
        </a:xfrm>
      </p:grpSpPr>
      <p:sp>
        <p:nvSpPr>
          <p:cNvPr id="108" name="Shape 108"/>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9" name="Shape 109"/>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0" name="Shape 11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11" name="Shape 111"/>
          <p:cNvSpPr/>
          <p:nvPr/>
        </p:nvSpPr>
        <p:spPr>
          <a:xfrm>
            <a:off x="360707" y="559752"/>
            <a:ext cx="1600199" cy="137410"/>
          </a:xfrm>
          <a:prstGeom prst="rect">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2" name="Shape 112"/>
          <p:cNvSpPr/>
          <p:nvPr/>
        </p:nvSpPr>
        <p:spPr>
          <a:xfrm>
            <a:off x="1961717" y="559752"/>
            <a:ext cx="2743199" cy="137410"/>
          </a:xfrm>
          <a:prstGeom prst="rect">
            <a:avLst/>
          </a:prstGeom>
          <a:solidFill>
            <a:srgbClr val="00B05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3" name="Shape 113"/>
          <p:cNvSpPr/>
          <p:nvPr/>
        </p:nvSpPr>
        <p:spPr>
          <a:xfrm>
            <a:off x="4703407" y="559752"/>
            <a:ext cx="4233672" cy="137410"/>
          </a:xfrm>
          <a:prstGeom prst="rect">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idx="1" type="body"/>
          </p:nvPr>
        </p:nvSpPr>
        <p:spPr>
          <a:xfrm>
            <a:off x="284162" y="2133600"/>
            <a:ext cx="8574086" cy="3992562"/>
          </a:xfrm>
          <a:prstGeom prst="rect">
            <a:avLst/>
          </a:prstGeom>
          <a:noFill/>
          <a:ln>
            <a:noFill/>
          </a:ln>
        </p:spPr>
        <p:txBody>
          <a:bodyPr anchorCtr="0" anchor="t" bIns="91425" lIns="91425" rIns="91425" tIns="91425"/>
          <a:lstStyle>
            <a:lvl1pPr indent="-316865" marL="454025" marR="0" rtl="0" algn="l">
              <a:spcBef>
                <a:spcPts val="2000"/>
              </a:spcBef>
              <a:buClr>
                <a:srgbClr val="A5A5A5"/>
              </a:buClr>
              <a:buFont typeface="Noto Symbol"/>
              <a:buChar char="↗"/>
              <a:defRPr/>
            </a:lvl1pPr>
            <a:lvl2pPr indent="-331469" marL="914400" marR="0" rtl="0" algn="l">
              <a:spcBef>
                <a:spcPts val="600"/>
              </a:spcBef>
              <a:buClr>
                <a:srgbClr val="3F3F3F"/>
              </a:buClr>
              <a:buFont typeface="Noto Symbol"/>
              <a:buChar char="↗"/>
              <a:defRPr/>
            </a:lvl2pPr>
            <a:lvl3pPr indent="-231775" marL="1260475" marR="0" rtl="0" algn="l">
              <a:spcBef>
                <a:spcPts val="600"/>
              </a:spcBef>
              <a:buClr>
                <a:srgbClr val="A5A5A5"/>
              </a:buClr>
              <a:buFont typeface="Noto Symbol"/>
              <a:buChar char="↗"/>
              <a:defRPr/>
            </a:lvl3pPr>
            <a:lvl4pPr indent="-240030" marL="1600200" marR="0" rtl="0" algn="l">
              <a:spcBef>
                <a:spcPts val="600"/>
              </a:spcBef>
              <a:buClr>
                <a:srgbClr val="3F3F3F"/>
              </a:buClr>
              <a:buFont typeface="Noto Symbol"/>
              <a:buChar char="↗"/>
              <a:defRPr/>
            </a:lvl4pPr>
            <a:lvl5pPr indent="-236854" marL="1939925" marR="0" rtl="0" algn="l">
              <a:spcBef>
                <a:spcPts val="600"/>
              </a:spcBef>
              <a:buClr>
                <a:srgbClr val="A5A5A5"/>
              </a:buClr>
              <a:buFont typeface="Noto Symbol"/>
              <a:buChar char="↗"/>
              <a:defRPr/>
            </a:lvl5pPr>
            <a:lvl6pPr indent="-244793" marL="2290763" marR="0" rtl="0" algn="l">
              <a:spcBef>
                <a:spcPts val="600"/>
              </a:spcBef>
              <a:buClr>
                <a:srgbClr val="3F3F3F"/>
              </a:buClr>
              <a:buFont typeface="Noto Symbol"/>
              <a:buChar char="↗"/>
              <a:defRPr/>
            </a:lvl6pPr>
            <a:lvl7pPr indent="-249554" marL="2625725" marR="0" rtl="0" algn="l">
              <a:spcBef>
                <a:spcPts val="600"/>
              </a:spcBef>
              <a:buClr>
                <a:srgbClr val="A5A5A5"/>
              </a:buClr>
              <a:buFont typeface="Noto Symbol"/>
              <a:buChar char="↗"/>
              <a:defRPr/>
            </a:lvl7pPr>
            <a:lvl8pPr indent="-251143" marL="2970213" marR="0" rtl="0" algn="l">
              <a:spcBef>
                <a:spcPts val="600"/>
              </a:spcBef>
              <a:buClr>
                <a:srgbClr val="3F3F3F"/>
              </a:buClr>
              <a:buFont typeface="Noto Symbol"/>
              <a:buChar char="↗"/>
              <a:defRPr/>
            </a:lvl8pPr>
            <a:lvl9pPr indent="-251142" marL="3313113" marR="0" rtl="0" algn="l">
              <a:spcBef>
                <a:spcPts val="600"/>
              </a:spcBef>
              <a:buClr>
                <a:srgbClr val="A5A5A5"/>
              </a:buClr>
              <a:buFont typeface="Noto Symbol"/>
              <a:buChar char="↗"/>
              <a:defRPr/>
            </a:lvl9pPr>
          </a:lstStyle>
          <a:p/>
        </p:txBody>
      </p:sp>
      <p:sp>
        <p:nvSpPr>
          <p:cNvPr id="10" name="Shape 10"/>
          <p:cNvSpPr txBox="1"/>
          <p:nvPr>
            <p:ph idx="10" type="dt"/>
          </p:nvPr>
        </p:nvSpPr>
        <p:spPr>
          <a:xfrm>
            <a:off x="6794935" y="6437032"/>
            <a:ext cx="2133599" cy="365125"/>
          </a:xfrm>
          <a:prstGeom prst="rect">
            <a:avLst/>
          </a:prstGeom>
          <a:noFill/>
          <a:ln>
            <a:noFill/>
          </a:ln>
        </p:spPr>
        <p:txBody>
          <a:bodyPr anchorCtr="0" anchor="ctr"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 name="Shape 11"/>
          <p:cNvSpPr txBox="1"/>
          <p:nvPr>
            <p:ph idx="11" type="ftr"/>
          </p:nvPr>
        </p:nvSpPr>
        <p:spPr>
          <a:xfrm>
            <a:off x="199697" y="6437032"/>
            <a:ext cx="6124902"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13" name="Shape 13"/>
          <p:cNvSpPr txBox="1"/>
          <p:nvPr>
            <p:ph type="title"/>
          </p:nvPr>
        </p:nvSpPr>
        <p:spPr>
          <a:xfrm>
            <a:off x="284162" y="630381"/>
            <a:ext cx="8574086" cy="967839"/>
          </a:xfrm>
          <a:prstGeom prst="rect">
            <a:avLst/>
          </a:prstGeom>
          <a:solidFill>
            <a:srgbClr val="262626">
              <a:alpha val="69803"/>
            </a:srgbClr>
          </a:solidFill>
          <a:ln>
            <a:noFill/>
          </a:ln>
        </p:spPr>
        <p:txBody>
          <a:bodyPr anchorCtr="0" anchor="ctr" bIns="91425" lIns="91425" rIns="91425" tIns="91425"/>
          <a:lstStyle>
            <a:lvl1pPr indent="0" marL="0" marR="0" rtl="0" algn="r">
              <a:spcBef>
                <a:spcPts val="0"/>
              </a:spcBef>
              <a:buClr>
                <a:schemeClr val="lt1"/>
              </a:buClr>
              <a:buFont typeface="Cantarel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creativecommons.org/licenses/by-nc-sa/4.0/" TargetMode="External"/><Relationship Id="rId4"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pic>
        <p:nvPicPr>
          <p:cNvPr id="197" name="Shape 197"/>
          <p:cNvPicPr preferRelativeResize="0"/>
          <p:nvPr>
            <p:ph idx="2" type="pic"/>
          </p:nvPr>
        </p:nvPicPr>
        <p:blipFill rotWithShape="1">
          <a:blip r:embed="rId3">
            <a:alphaModFix/>
          </a:blip>
          <a:srcRect b="2626" l="0" r="0" t="2627"/>
          <a:stretch/>
        </p:blipFill>
        <p:spPr>
          <a:xfrm>
            <a:off x="247672" y="5252598"/>
            <a:ext cx="1208209" cy="1144721"/>
          </a:xfrm>
          <a:prstGeom prst="rect">
            <a:avLst/>
          </a:prstGeom>
          <a:noFill/>
          <a:ln>
            <a:noFill/>
          </a:ln>
        </p:spPr>
      </p:pic>
      <p:sp>
        <p:nvSpPr>
          <p:cNvPr id="198" name="Shape 198"/>
          <p:cNvSpPr txBox="1"/>
          <p:nvPr>
            <p:ph idx="1" type="subTitle"/>
          </p:nvPr>
        </p:nvSpPr>
        <p:spPr>
          <a:xfrm>
            <a:off x="1576396" y="5252598"/>
            <a:ext cx="3749228" cy="48409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buClr>
                <a:srgbClr val="A5A5A5"/>
              </a:buClr>
              <a:buSzPct val="25000"/>
              <a:buFont typeface="Noto Symbol"/>
              <a:buNone/>
            </a:pPr>
            <a:r>
              <a:rPr b="0" baseline="0" i="0" lang="en-US" sz="1550" u="none" cap="none" strike="noStrike">
                <a:solidFill>
                  <a:schemeClr val="dk1"/>
                </a:solidFill>
                <a:latin typeface="Calibri"/>
                <a:ea typeface="Calibri"/>
                <a:cs typeface="Calibri"/>
                <a:sym typeface="Calibri"/>
              </a:rPr>
              <a:t>Door Droids Robotics</a:t>
            </a:r>
          </a:p>
          <a:p>
            <a:pPr indent="0" lvl="0" marL="0" marR="0" rtl="0" algn="l">
              <a:lnSpc>
                <a:spcPct val="80000"/>
              </a:lnSpc>
              <a:spcBef>
                <a:spcPts val="0"/>
              </a:spcBef>
              <a:buClr>
                <a:srgbClr val="A5A5A5"/>
              </a:buClr>
              <a:buSzPct val="25000"/>
              <a:buFont typeface="Noto Symbol"/>
              <a:buNone/>
            </a:pPr>
            <a:r>
              <a:rPr b="0" baseline="0" i="0" lang="en-US" sz="1550" u="none" cap="none" strike="noStrike">
                <a:solidFill>
                  <a:schemeClr val="dk1"/>
                </a:solidFill>
                <a:latin typeface="Calibri"/>
                <a:ea typeface="Calibri"/>
                <a:cs typeface="Calibri"/>
                <a:sym typeface="Calibri"/>
              </a:rPr>
              <a:t>Code door Hoosier Girlz</a:t>
            </a:r>
          </a:p>
        </p:txBody>
      </p:sp>
      <p:sp>
        <p:nvSpPr>
          <p:cNvPr id="199" name="Shape 199"/>
          <p:cNvSpPr txBox="1"/>
          <p:nvPr>
            <p:ph type="ctrTitle"/>
          </p:nvPr>
        </p:nvSpPr>
        <p:spPr>
          <a:xfrm>
            <a:off x="206142" y="2936875"/>
            <a:ext cx="8313232" cy="17780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buClr>
                <a:srgbClr val="FF0000"/>
              </a:buClr>
              <a:buSzPct val="25000"/>
              <a:buFont typeface="Cantarell"/>
              <a:buNone/>
            </a:pPr>
            <a:r>
              <a:rPr b="0" baseline="0" i="0" lang="en-US" sz="5950" u="none" cap="none" strike="noStrike">
                <a:solidFill>
                  <a:srgbClr val="FF0000"/>
                </a:solidFill>
                <a:latin typeface="Cantarell"/>
                <a:ea typeface="Cantarell"/>
                <a:cs typeface="Cantarell"/>
                <a:sym typeface="Cantarell"/>
              </a:rPr>
              <a:t>De gyroscoop en omgaan met overgevoeligheid</a:t>
            </a:r>
          </a:p>
        </p:txBody>
      </p:sp>
      <p:sp>
        <p:nvSpPr>
          <p:cNvPr id="200" name="Shape 200"/>
          <p:cNvSpPr txBox="1"/>
          <p:nvPr/>
        </p:nvSpPr>
        <p:spPr>
          <a:xfrm>
            <a:off x="329320" y="353341"/>
            <a:ext cx="7754284"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4800" u="none" cap="none" strike="noStrike">
                <a:solidFill>
                  <a:schemeClr val="lt1"/>
                </a:solidFill>
                <a:latin typeface="Calibri"/>
                <a:ea typeface="Calibri"/>
                <a:cs typeface="Calibri"/>
                <a:sym typeface="Calibri"/>
              </a:rPr>
              <a:t>EXPERT EV3 PROGRAMMEERLES</a:t>
            </a:r>
          </a:p>
        </p:txBody>
      </p:sp>
      <p:sp>
        <p:nvSpPr>
          <p:cNvPr id="201" name="Shape 201"/>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02" name="Shape 20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pic>
        <p:nvPicPr>
          <p:cNvPr id="203" name="Shape 203"/>
          <p:cNvPicPr preferRelativeResize="0"/>
          <p:nvPr/>
        </p:nvPicPr>
        <p:blipFill rotWithShape="1">
          <a:blip r:embed="rId4">
            <a:alphaModFix/>
          </a:blip>
          <a:srcRect b="0" l="0" r="0" t="0"/>
          <a:stretch/>
        </p:blipFill>
        <p:spPr>
          <a:xfrm>
            <a:off x="6042158" y="5540803"/>
            <a:ext cx="2940316" cy="109211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Kalibratiestrategie 3</a:t>
            </a:r>
          </a:p>
        </p:txBody>
      </p:sp>
      <p:sp>
        <p:nvSpPr>
          <p:cNvPr id="285" name="Shape 285"/>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86" name="Shape 286"/>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pic>
        <p:nvPicPr>
          <p:cNvPr id="287" name="Shape 287"/>
          <p:cNvPicPr preferRelativeResize="0"/>
          <p:nvPr/>
        </p:nvPicPr>
        <p:blipFill rotWithShape="1">
          <a:blip r:embed="rId3">
            <a:alphaModFix/>
          </a:blip>
          <a:srcRect b="47846" l="0" r="0" t="0"/>
          <a:stretch/>
        </p:blipFill>
        <p:spPr>
          <a:xfrm>
            <a:off x="0" y="1761633"/>
            <a:ext cx="9144000" cy="2889741"/>
          </a:xfrm>
          <a:prstGeom prst="rect">
            <a:avLst/>
          </a:prstGeom>
          <a:noFill/>
          <a:ln>
            <a:noFill/>
          </a:ln>
        </p:spPr>
      </p:pic>
      <p:sp>
        <p:nvSpPr>
          <p:cNvPr id="288" name="Shape 288"/>
          <p:cNvSpPr txBox="1"/>
          <p:nvPr/>
        </p:nvSpPr>
        <p:spPr>
          <a:xfrm>
            <a:off x="5349873" y="4682705"/>
            <a:ext cx="3508375" cy="1477328"/>
          </a:xfrm>
          <a:prstGeom prst="rect">
            <a:avLst/>
          </a:prstGeom>
          <a:solidFill>
            <a:srgbClr val="FE7070"/>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Let op dat je in de rest van je programma alleen de “hoek” mode gebruikt. Wanneer je de instelling weer wijzigt zal de gyroscoop opnieuw herkalibreren</a:t>
            </a:r>
          </a:p>
        </p:txBody>
      </p:sp>
      <p:sp>
        <p:nvSpPr>
          <p:cNvPr id="289" name="Shape 289"/>
          <p:cNvSpPr txBox="1"/>
          <p:nvPr/>
        </p:nvSpPr>
        <p:spPr>
          <a:xfrm>
            <a:off x="406925" y="4651375"/>
            <a:ext cx="3200681" cy="1754325"/>
          </a:xfrm>
          <a:prstGeom prst="rect">
            <a:avLst/>
          </a:prstGeom>
          <a:solidFill>
            <a:srgbClr val="FFA366"/>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Deze versie laat je gyroscoop in hoekmode. Dit is de meest gebruikte manier om de gyroscoop te gebruiken. Deze code duurt ongeveer 0.1 seconde om uit te voeren.</a:t>
            </a:r>
          </a:p>
        </p:txBody>
      </p:sp>
      <p:sp>
        <p:nvSpPr>
          <p:cNvPr id="290" name="Shape 290"/>
          <p:cNvSpPr txBox="1"/>
          <p:nvPr/>
        </p:nvSpPr>
        <p:spPr>
          <a:xfrm>
            <a:off x="199698" y="1981221"/>
            <a:ext cx="1474556"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Deze code is origineel geschreven door Hoosier Girlz en aangepast door Droids Robotics</a:t>
            </a:r>
          </a:p>
        </p:txBody>
      </p:sp>
      <p:sp>
        <p:nvSpPr>
          <p:cNvPr id="291" name="Shape 291"/>
          <p:cNvSpPr txBox="1"/>
          <p:nvPr/>
        </p:nvSpPr>
        <p:spPr>
          <a:xfrm>
            <a:off x="2052341" y="2371234"/>
            <a:ext cx="1283286"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Zal NaN geven totdat het volledig is gereset</a:t>
            </a:r>
          </a:p>
        </p:txBody>
      </p:sp>
      <p:sp>
        <p:nvSpPr>
          <p:cNvPr id="292" name="Shape 292"/>
          <p:cNvSpPr txBox="1"/>
          <p:nvPr/>
        </p:nvSpPr>
        <p:spPr>
          <a:xfrm>
            <a:off x="3301592" y="2364171"/>
            <a:ext cx="3110018"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NaN zijn niet &lt;, &gt; of = een getal</a:t>
            </a:r>
          </a:p>
        </p:txBody>
      </p:sp>
      <p:sp>
        <p:nvSpPr>
          <p:cNvPr id="293" name="Shape 293"/>
          <p:cNvSpPr txBox="1"/>
          <p:nvPr/>
        </p:nvSpPr>
        <p:spPr>
          <a:xfrm>
            <a:off x="6411610" y="2376825"/>
            <a:ext cx="1474556"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Stop de herhaling als de sensor een echt getal terugstuurt</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Kalibratiestrategie 4</a:t>
            </a:r>
          </a:p>
        </p:txBody>
      </p:sp>
      <p:sp>
        <p:nvSpPr>
          <p:cNvPr id="299" name="Shape 299"/>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300" name="Shape 30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pic>
        <p:nvPicPr>
          <p:cNvPr id="301" name="Shape 301"/>
          <p:cNvPicPr preferRelativeResize="0"/>
          <p:nvPr/>
        </p:nvPicPr>
        <p:blipFill rotWithShape="1">
          <a:blip r:embed="rId3">
            <a:alphaModFix/>
          </a:blip>
          <a:srcRect b="50586" l="0" r="0" t="0"/>
          <a:stretch/>
        </p:blipFill>
        <p:spPr>
          <a:xfrm>
            <a:off x="0" y="1749277"/>
            <a:ext cx="9144000" cy="2679847"/>
          </a:xfrm>
          <a:prstGeom prst="rect">
            <a:avLst/>
          </a:prstGeom>
          <a:noFill/>
          <a:ln>
            <a:noFill/>
          </a:ln>
        </p:spPr>
      </p:pic>
      <p:sp>
        <p:nvSpPr>
          <p:cNvPr id="302" name="Shape 302"/>
          <p:cNvSpPr txBox="1"/>
          <p:nvPr/>
        </p:nvSpPr>
        <p:spPr>
          <a:xfrm>
            <a:off x="4683125" y="4571998"/>
            <a:ext cx="4253954" cy="2031325"/>
          </a:xfrm>
          <a:prstGeom prst="rect">
            <a:avLst/>
          </a:prstGeom>
          <a:solidFill>
            <a:srgbClr val="FE7070"/>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Let op dat je in de rest van het programma alleen de “waarde + hoek” mode kunt gebruiken. Als je de “hoek” of de “waarde” mode gebruikt zal de gyroscoop opnieuw resetten. Gebruik ook **NIET** de gyroscoop reset omdat dit weer in 3 seconden kalibreren resulteert.</a:t>
            </a:r>
          </a:p>
        </p:txBody>
      </p:sp>
      <p:sp>
        <p:nvSpPr>
          <p:cNvPr id="303" name="Shape 303"/>
          <p:cNvSpPr txBox="1"/>
          <p:nvPr/>
        </p:nvSpPr>
        <p:spPr>
          <a:xfrm>
            <a:off x="284162" y="4577360"/>
            <a:ext cx="2484547" cy="1754325"/>
          </a:xfrm>
          <a:prstGeom prst="rect">
            <a:avLst/>
          </a:prstGeom>
          <a:solidFill>
            <a:srgbClr val="FFA366"/>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000000"/>
                </a:solidFill>
                <a:latin typeface="Calibri"/>
                <a:ea typeface="Calibri"/>
                <a:cs typeface="Calibri"/>
                <a:sym typeface="Calibri"/>
              </a:rPr>
              <a:t>Deze versie laat de gyroscoop in waarde+hoek mode. Dit is handig als je de “waarde” uitvoer nodig hebt. </a:t>
            </a:r>
          </a:p>
        </p:txBody>
      </p:sp>
      <p:sp>
        <p:nvSpPr>
          <p:cNvPr id="304" name="Shape 304"/>
          <p:cNvSpPr txBox="1"/>
          <p:nvPr/>
        </p:nvSpPr>
        <p:spPr>
          <a:xfrm>
            <a:off x="270528" y="1936148"/>
            <a:ext cx="1474556" cy="1015662"/>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Deze code is origineel geschreven door Hoosier Girlz en aangepast door Droids Robotics</a:t>
            </a:r>
          </a:p>
        </p:txBody>
      </p:sp>
      <p:sp>
        <p:nvSpPr>
          <p:cNvPr id="305" name="Shape 305"/>
          <p:cNvSpPr txBox="1"/>
          <p:nvPr/>
        </p:nvSpPr>
        <p:spPr>
          <a:xfrm>
            <a:off x="2123169" y="2326161"/>
            <a:ext cx="1283286"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Zal NaN geven totdat het volledig is gereset</a:t>
            </a:r>
          </a:p>
        </p:txBody>
      </p:sp>
      <p:sp>
        <p:nvSpPr>
          <p:cNvPr id="306" name="Shape 306"/>
          <p:cNvSpPr txBox="1"/>
          <p:nvPr/>
        </p:nvSpPr>
        <p:spPr>
          <a:xfrm>
            <a:off x="3372421" y="2319098"/>
            <a:ext cx="3110018"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NaN zijn niet &lt;, &gt; of = een getal</a:t>
            </a:r>
          </a:p>
        </p:txBody>
      </p:sp>
      <p:sp>
        <p:nvSpPr>
          <p:cNvPr id="307" name="Shape 307"/>
          <p:cNvSpPr txBox="1"/>
          <p:nvPr/>
        </p:nvSpPr>
        <p:spPr>
          <a:xfrm>
            <a:off x="6482439" y="2331752"/>
            <a:ext cx="1474556" cy="830996"/>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Stop de herhaling als de sensor een echt getal terugstuurt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Discussie</a:t>
            </a:r>
          </a:p>
        </p:txBody>
      </p:sp>
      <p:sp>
        <p:nvSpPr>
          <p:cNvPr id="313" name="Shape 313"/>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314" name="Shape 314"/>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315" name="Shape 315"/>
          <p:cNvSpPr txBox="1"/>
          <p:nvPr/>
        </p:nvSpPr>
        <p:spPr>
          <a:xfrm>
            <a:off x="284162" y="2133600"/>
            <a:ext cx="8574086" cy="4303431"/>
          </a:xfrm>
          <a:prstGeom prst="rect">
            <a:avLst/>
          </a:prstGeom>
          <a:noFill/>
          <a:ln>
            <a:noFill/>
          </a:ln>
        </p:spPr>
        <p:txBody>
          <a:bodyPr anchorCtr="0" anchor="t" bIns="45700" lIns="91425" rIns="91425" tIns="45700">
            <a:noAutofit/>
          </a:bodyPr>
          <a:lstStyle/>
          <a:p>
            <a:pPr indent="-457200" lvl="0" marL="457200" marR="0" rtl="0" algn="l">
              <a:lnSpc>
                <a:spcPct val="80000"/>
              </a:lnSpc>
              <a:spcBef>
                <a:spcPts val="0"/>
              </a:spcBef>
              <a:buClr>
                <a:srgbClr val="A5A5A5"/>
              </a:buClr>
              <a:buSzPct val="87631"/>
              <a:buFont typeface="Cantarell"/>
              <a:buAutoNum type="arabicPeriod"/>
            </a:pPr>
            <a:r>
              <a:rPr b="0" baseline="0" i="0" lang="en-US" sz="1850" u="none" cap="none" strike="noStrike">
                <a:solidFill>
                  <a:srgbClr val="FF0000"/>
                </a:solidFill>
                <a:latin typeface="Calibri"/>
                <a:ea typeface="Calibri"/>
                <a:cs typeface="Calibri"/>
                <a:sym typeface="Calibri"/>
              </a:rPr>
              <a:t>Wat zijn twee veel voorkomende problemen met de gyroscoop?</a:t>
            </a:r>
          </a:p>
          <a:p>
            <a:pPr indent="-3175" lvl="1" marL="460375" marR="0" rtl="0" algn="l">
              <a:lnSpc>
                <a:spcPct val="80000"/>
              </a:lnSpc>
              <a:spcBef>
                <a:spcPts val="600"/>
              </a:spcBef>
              <a:buClr>
                <a:srgbClr val="3F3F3F"/>
              </a:buClr>
              <a:buSzPct val="25000"/>
              <a:buFont typeface="Noto Symbol"/>
              <a:buNone/>
            </a:pPr>
            <a:r>
              <a:rPr b="0" baseline="0" i="0" lang="en-US" sz="1700" u="none" cap="none" strike="noStrike">
                <a:solidFill>
                  <a:srgbClr val="262626"/>
                </a:solidFill>
                <a:latin typeface="Calibri"/>
                <a:ea typeface="Calibri"/>
                <a:cs typeface="Calibri"/>
                <a:sym typeface="Calibri"/>
              </a:rPr>
              <a:t>Antwoord: Overgevoeligheid en vertraging</a:t>
            </a:r>
          </a:p>
          <a:p>
            <a:pPr indent="-457200" lvl="0" marL="457200" marR="0" rtl="0" algn="l">
              <a:lnSpc>
                <a:spcPct val="80000"/>
              </a:lnSpc>
              <a:spcBef>
                <a:spcPts val="2000"/>
              </a:spcBef>
              <a:buClr>
                <a:srgbClr val="A5A5A5"/>
              </a:buClr>
              <a:buSzPct val="87631"/>
              <a:buFont typeface="Cantarell"/>
              <a:buAutoNum type="arabicPeriod"/>
            </a:pPr>
            <a:r>
              <a:rPr b="0" baseline="0" i="0" lang="en-US" sz="1850" u="none" cap="none" strike="noStrike">
                <a:solidFill>
                  <a:srgbClr val="FF0000"/>
                </a:solidFill>
                <a:latin typeface="Calibri"/>
                <a:ea typeface="Calibri"/>
                <a:cs typeface="Calibri"/>
                <a:sym typeface="Calibri"/>
              </a:rPr>
              <a:t>Wat betekent overgevoeligheid?</a:t>
            </a:r>
          </a:p>
          <a:p>
            <a:pPr indent="-3175" lvl="1" marL="460375" marR="0" rtl="0" algn="l">
              <a:lnSpc>
                <a:spcPct val="80000"/>
              </a:lnSpc>
              <a:spcBef>
                <a:spcPts val="600"/>
              </a:spcBef>
              <a:buClr>
                <a:srgbClr val="3F3F3F"/>
              </a:buClr>
              <a:buSzPct val="25000"/>
              <a:buFont typeface="Noto Symbol"/>
              <a:buNone/>
            </a:pPr>
            <a:r>
              <a:rPr b="0" baseline="0" i="0" lang="en-US" sz="1700" u="none" cap="none" strike="noStrike">
                <a:solidFill>
                  <a:srgbClr val="262626"/>
                </a:solidFill>
                <a:latin typeface="Calibri"/>
                <a:ea typeface="Calibri"/>
                <a:cs typeface="Calibri"/>
                <a:sym typeface="Calibri"/>
              </a:rPr>
              <a:t>Antwoord: De gyroscoop geeft waarden die veranderen zelfs als de robot stil staat.</a:t>
            </a:r>
          </a:p>
          <a:p>
            <a:pPr indent="-457200" lvl="0" marL="457200" marR="0" rtl="0" algn="l">
              <a:lnSpc>
                <a:spcPct val="80000"/>
              </a:lnSpc>
              <a:spcBef>
                <a:spcPts val="2000"/>
              </a:spcBef>
              <a:buClr>
                <a:srgbClr val="A5A5A5"/>
              </a:buClr>
              <a:buSzPct val="87631"/>
              <a:buFont typeface="Cantarell"/>
              <a:buAutoNum type="arabicPeriod"/>
            </a:pPr>
            <a:r>
              <a:rPr b="0" baseline="0" i="0" lang="en-US" sz="1850" u="none" cap="none" strike="noStrike">
                <a:solidFill>
                  <a:srgbClr val="FF0000"/>
                </a:solidFill>
                <a:latin typeface="Calibri"/>
                <a:ea typeface="Calibri"/>
                <a:cs typeface="Calibri"/>
                <a:sym typeface="Calibri"/>
              </a:rPr>
              <a:t>Kun je de robot bewegen als je kalibreert?</a:t>
            </a:r>
          </a:p>
          <a:p>
            <a:pPr indent="-3175" lvl="1" marL="460375" marR="0" rtl="0" algn="l">
              <a:lnSpc>
                <a:spcPct val="80000"/>
              </a:lnSpc>
              <a:spcBef>
                <a:spcPts val="600"/>
              </a:spcBef>
              <a:buClr>
                <a:srgbClr val="3F3F3F"/>
              </a:buClr>
              <a:buSzPct val="25000"/>
              <a:buFont typeface="Noto Symbol"/>
              <a:buNone/>
            </a:pPr>
            <a:r>
              <a:rPr b="0" baseline="0" i="0" lang="en-US" sz="1700" u="none" cap="none" strike="noStrike">
                <a:solidFill>
                  <a:srgbClr val="262626"/>
                </a:solidFill>
                <a:latin typeface="Calibri"/>
                <a:ea typeface="Calibri"/>
                <a:cs typeface="Calibri"/>
                <a:sym typeface="Calibri"/>
              </a:rPr>
              <a:t>Antwoord: Nee! Houd de robot stil.</a:t>
            </a:r>
          </a:p>
          <a:p>
            <a:pPr indent="-457200" lvl="0" marL="457200" marR="0" rtl="0" algn="l">
              <a:lnSpc>
                <a:spcPct val="80000"/>
              </a:lnSpc>
              <a:spcBef>
                <a:spcPts val="2000"/>
              </a:spcBef>
              <a:buClr>
                <a:srgbClr val="A5A5A5"/>
              </a:buClr>
              <a:buSzPct val="87631"/>
              <a:buFont typeface="Cantarell"/>
              <a:buAutoNum type="arabicPeriod"/>
            </a:pPr>
            <a:r>
              <a:rPr b="0" baseline="0" i="0" lang="en-US" sz="1850" u="none" cap="none" strike="noStrike">
                <a:solidFill>
                  <a:srgbClr val="FF0000"/>
                </a:solidFill>
                <a:latin typeface="Calibri"/>
                <a:ea typeface="Calibri"/>
                <a:cs typeface="Calibri"/>
                <a:sym typeface="Calibri"/>
              </a:rPr>
              <a:t>Moet je de gyroscoop kalibreren voor elke beweging?</a:t>
            </a:r>
          </a:p>
          <a:p>
            <a:pPr indent="-3175" lvl="1" marL="460375" marR="0" rtl="0" algn="l">
              <a:lnSpc>
                <a:spcPct val="80000"/>
              </a:lnSpc>
              <a:spcBef>
                <a:spcPts val="600"/>
              </a:spcBef>
              <a:buClr>
                <a:srgbClr val="3F3F3F"/>
              </a:buClr>
              <a:buSzPct val="25000"/>
              <a:buFont typeface="Noto Symbol"/>
              <a:buNone/>
            </a:pPr>
            <a:r>
              <a:rPr b="0" baseline="0" i="0" lang="en-US" sz="1700" u="none" cap="none" strike="noStrike">
                <a:solidFill>
                  <a:srgbClr val="262626"/>
                </a:solidFill>
                <a:latin typeface="Calibri"/>
                <a:ea typeface="Calibri"/>
                <a:cs typeface="Calibri"/>
                <a:sym typeface="Calibri"/>
              </a:rPr>
              <a:t>Antwoord: Nee, één keer voor het programma.</a:t>
            </a:r>
          </a:p>
          <a:p>
            <a:pPr indent="-457200" lvl="0" marL="457200" marR="0" rtl="0" algn="l">
              <a:lnSpc>
                <a:spcPct val="80000"/>
              </a:lnSpc>
              <a:spcBef>
                <a:spcPts val="2000"/>
              </a:spcBef>
              <a:buClr>
                <a:srgbClr val="A5A5A5"/>
              </a:buClr>
              <a:buSzPct val="87631"/>
              <a:buFont typeface="Cantarell"/>
              <a:buAutoNum type="arabicPeriod"/>
            </a:pPr>
            <a:r>
              <a:rPr b="0" baseline="0" i="0" lang="en-US" sz="1850" u="none" cap="none" strike="noStrike">
                <a:solidFill>
                  <a:srgbClr val="FF0000"/>
                </a:solidFill>
                <a:latin typeface="Calibri"/>
                <a:ea typeface="Calibri"/>
                <a:cs typeface="Calibri"/>
                <a:sym typeface="Calibri"/>
              </a:rPr>
              <a:t>Waarom is het belangrijk om meerdere oplossingen voor een probleem te hebben?</a:t>
            </a:r>
          </a:p>
          <a:p>
            <a:pPr indent="-3175" lvl="1" marL="460375" marR="0" rtl="0" algn="l">
              <a:lnSpc>
                <a:spcPct val="80000"/>
              </a:lnSpc>
              <a:spcBef>
                <a:spcPts val="600"/>
              </a:spcBef>
              <a:buClr>
                <a:srgbClr val="3F3F3F"/>
              </a:buClr>
              <a:buSzPct val="25000"/>
              <a:buFont typeface="Noto Symbol"/>
              <a:buNone/>
            </a:pPr>
            <a:r>
              <a:rPr b="0" baseline="0" i="0" lang="en-US" sz="1700" u="none" cap="none" strike="noStrike">
                <a:solidFill>
                  <a:srgbClr val="262626"/>
                </a:solidFill>
                <a:latin typeface="Calibri"/>
                <a:ea typeface="Calibri"/>
                <a:cs typeface="Calibri"/>
                <a:sym typeface="Calibri"/>
              </a:rPr>
              <a:t>In robotica zijn er verschillende manieren om problemen op te lossen. Er zitten voor en nadelen aan elke oplossing</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libri"/>
              <a:buNone/>
            </a:pPr>
            <a:r>
              <a:rPr b="0" baseline="0" i="0" lang="en-US" sz="4200" u="none" cap="none" strike="noStrike">
                <a:solidFill>
                  <a:schemeClr val="lt1"/>
                </a:solidFill>
                <a:latin typeface="Calibri"/>
                <a:ea typeface="Calibri"/>
                <a:cs typeface="Calibri"/>
                <a:sym typeface="Calibri"/>
              </a:rPr>
              <a:t>Credits</a:t>
            </a:r>
          </a:p>
        </p:txBody>
      </p:sp>
      <p:sp>
        <p:nvSpPr>
          <p:cNvPr id="321" name="Shape 321"/>
          <p:cNvSpPr txBox="1"/>
          <p:nvPr>
            <p:ph idx="1" type="body"/>
          </p:nvPr>
        </p:nvSpPr>
        <p:spPr>
          <a:xfrm>
            <a:off x="284162" y="1915911"/>
            <a:ext cx="8574086" cy="3581399"/>
          </a:xfrm>
          <a:prstGeom prst="rect">
            <a:avLst/>
          </a:prstGeom>
          <a:noFill/>
          <a:ln>
            <a:noFill/>
          </a:ln>
        </p:spPr>
        <p:txBody>
          <a:bodyPr anchorCtr="0" anchor="t" bIns="45700" lIns="91425" rIns="91425" tIns="45700">
            <a:noAutofit/>
          </a:bodyPr>
          <a:lstStyle/>
          <a:p>
            <a:pPr indent="-454025" lvl="1" marL="454025" marR="0" rtl="0" algn="l">
              <a:spcBef>
                <a:spcPts val="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Deze les is geschreven door Sanjay Seshan en Arvind Seshan van Droids Robotics met de code van Hoosier Girlz</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Meer lessen op www.ev3lessons.com</a:t>
            </a:r>
          </a:p>
        </p:txBody>
      </p:sp>
      <p:sp>
        <p:nvSpPr>
          <p:cNvPr id="322" name="Shape 322"/>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323" name="Shape 323"/>
          <p:cNvSpPr/>
          <p:nvPr/>
        </p:nvSpPr>
        <p:spPr>
          <a:xfrm>
            <a:off x="457199" y="5391957"/>
            <a:ext cx="7913347" cy="923329"/>
          </a:xfrm>
          <a:prstGeom prst="rect">
            <a:avLst/>
          </a:prstGeom>
          <a:solidFill>
            <a:srgbClr val="F5F5F5"/>
          </a:solidFill>
          <a:ln>
            <a:noFill/>
          </a:ln>
        </p:spPr>
        <p:txBody>
          <a:bodyPr anchorCtr="0" anchor="ctr" bIns="0" lIns="0" rIns="0" tIns="0">
            <a:noAutofit/>
          </a:bodyPr>
          <a:lstStyle/>
          <a:p>
            <a:pPr indent="0" lvl="0" marL="0" marR="0" rtl="0" algn="ctr">
              <a:lnSpc>
                <a:spcPct val="100000"/>
              </a:lnSpc>
              <a:spcBef>
                <a:spcPts val="0"/>
              </a:spcBef>
              <a:spcAft>
                <a:spcPts val="0"/>
              </a:spcAft>
              <a:buClr>
                <a:srgbClr val="4374B7"/>
              </a:buClr>
              <a:buSzPct val="25000"/>
              <a:buFont typeface="Helvetica Neue"/>
              <a:buNone/>
            </a:pPr>
            <a:r>
              <a:rPr b="0" baseline="0" i="0" lang="en-US" sz="2000" u="none" cap="none" strike="noStrike">
                <a:solidFill>
                  <a:srgbClr val="4374B7"/>
                </a:solidFill>
                <a:latin typeface="Helvetica Neue"/>
                <a:ea typeface="Helvetica Neue"/>
                <a:cs typeface="Helvetica Neue"/>
                <a:sym typeface="Helvetica Neue"/>
              </a:rPr>
              <a:t>                         </a:t>
            </a:r>
            <a:br>
              <a:rPr b="0" baseline="0" i="0" lang="en-US" sz="1600" u="none" cap="none" strike="noStrike">
                <a:solidFill>
                  <a:schemeClr val="dk1"/>
                </a:solidFill>
                <a:latin typeface="Arial"/>
                <a:ea typeface="Arial"/>
                <a:cs typeface="Arial"/>
                <a:sym typeface="Arial"/>
              </a:rPr>
            </a:br>
            <a:r>
              <a:rPr b="0" baseline="0" i="0" lang="en-US" sz="2000" u="none" cap="none" strike="noStrike">
                <a:solidFill>
                  <a:srgbClr val="000000"/>
                </a:solidFill>
                <a:latin typeface="Helvetica Neue"/>
                <a:ea typeface="Helvetica Neue"/>
                <a:cs typeface="Helvetica Neue"/>
                <a:sym typeface="Helvetica Neue"/>
              </a:rPr>
              <a:t>This work is licensed under a </a:t>
            </a:r>
            <a:r>
              <a:rPr b="0" baseline="0" i="0" lang="en-US" sz="2000" u="sng" cap="none" strike="noStrike">
                <a:solidFill>
                  <a:schemeClr val="hlink"/>
                </a:solidFill>
                <a:latin typeface="Helvetica Neue"/>
                <a:ea typeface="Helvetica Neue"/>
                <a:cs typeface="Helvetica Neue"/>
                <a:sym typeface="Helvetica Neue"/>
                <a:hlinkClick r:id="rId3"/>
              </a:rPr>
              <a:t>Creative Commons Attribution-NonCommercial-ShareAlike 4.0 International License</a:t>
            </a:r>
            <a:r>
              <a:rPr b="0" baseline="0" i="0" lang="en-US" sz="2000" u="none" cap="none" strike="noStrike">
                <a:solidFill>
                  <a:srgbClr val="000000"/>
                </a:solidFill>
                <a:latin typeface="Helvetica Neue"/>
                <a:ea typeface="Helvetica Neue"/>
                <a:cs typeface="Helvetica Neue"/>
                <a:sym typeface="Helvetica Neue"/>
              </a:rPr>
              <a:t>.</a:t>
            </a:r>
            <a:r>
              <a:rPr b="0" baseline="0" i="0" lang="en-US" sz="1600" u="none" cap="none" strike="noStrike">
                <a:solidFill>
                  <a:schemeClr val="dk1"/>
                </a:solidFill>
                <a:latin typeface="Arial"/>
                <a:ea typeface="Arial"/>
                <a:cs typeface="Arial"/>
                <a:sym typeface="Arial"/>
              </a:rPr>
              <a:t> </a:t>
            </a:r>
          </a:p>
        </p:txBody>
      </p:sp>
      <p:pic>
        <p:nvPicPr>
          <p:cNvPr id="324" name="Shape 324"/>
          <p:cNvPicPr preferRelativeResize="0"/>
          <p:nvPr/>
        </p:nvPicPr>
        <p:blipFill rotWithShape="1">
          <a:blip r:embed="rId4">
            <a:alphaModFix/>
          </a:blip>
          <a:srcRect b="0" l="0" r="0" t="0"/>
          <a:stretch/>
        </p:blipFill>
        <p:spPr>
          <a:xfrm>
            <a:off x="3812487" y="4160675"/>
            <a:ext cx="2161449" cy="761422"/>
          </a:xfrm>
          <a:prstGeom prst="rect">
            <a:avLst/>
          </a:prstGeom>
          <a:noFill/>
          <a:ln>
            <a:noFill/>
          </a:ln>
        </p:spPr>
      </p:pic>
      <p:sp>
        <p:nvSpPr>
          <p:cNvPr id="325" name="Shape 32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Leerdoelen</a:t>
            </a:r>
          </a:p>
        </p:txBody>
      </p:sp>
      <p:sp>
        <p:nvSpPr>
          <p:cNvPr id="210" name="Shape 210"/>
          <p:cNvSpPr txBox="1"/>
          <p:nvPr>
            <p:ph idx="1" type="body"/>
          </p:nvPr>
        </p:nvSpPr>
        <p:spPr>
          <a:xfrm>
            <a:off x="284162" y="2133600"/>
            <a:ext cx="8574086" cy="3992562"/>
          </a:xfrm>
          <a:prstGeom prst="rect">
            <a:avLst/>
          </a:prstGeom>
          <a:noFill/>
          <a:ln>
            <a:noFill/>
          </a:ln>
        </p:spPr>
        <p:txBody>
          <a:bodyPr anchorCtr="0" anchor="t" bIns="45700" lIns="91425" rIns="91425" tIns="45700">
            <a:noAutofit/>
          </a:bodyPr>
          <a:lstStyle/>
          <a:p>
            <a:pPr indent="-457200" lvl="0" marL="457200" marR="0" rtl="0" algn="l">
              <a:lnSpc>
                <a:spcPct val="90000"/>
              </a:lnSpc>
              <a:spcBef>
                <a:spcPts val="0"/>
              </a:spcBef>
              <a:buClr>
                <a:srgbClr val="A5A5A5"/>
              </a:buClr>
              <a:buSzPct val="87857"/>
              <a:buFont typeface="Cantarell"/>
              <a:buAutoNum type="arabicPeriod"/>
            </a:pPr>
            <a:r>
              <a:rPr b="0" baseline="0" i="0" lang="en-US" sz="2050" u="none" cap="none" strike="noStrike">
                <a:solidFill>
                  <a:srgbClr val="262626"/>
                </a:solidFill>
                <a:latin typeface="Calibri"/>
                <a:ea typeface="Calibri"/>
                <a:cs typeface="Calibri"/>
                <a:sym typeface="Calibri"/>
              </a:rPr>
              <a:t>Leer wat de gyroscoop doet</a:t>
            </a:r>
          </a:p>
          <a:p>
            <a:pPr indent="-457200" lvl="0" marL="457200" marR="0" rtl="0" algn="l">
              <a:lnSpc>
                <a:spcPct val="90000"/>
              </a:lnSpc>
              <a:spcBef>
                <a:spcPts val="2000"/>
              </a:spcBef>
              <a:buClr>
                <a:srgbClr val="A5A5A5"/>
              </a:buClr>
              <a:buSzPct val="87857"/>
              <a:buFont typeface="Cantarell"/>
              <a:buAutoNum type="arabicPeriod"/>
            </a:pPr>
            <a:r>
              <a:rPr b="0" baseline="0" i="0" lang="en-US" sz="2050" u="none" cap="none" strike="noStrike">
                <a:solidFill>
                  <a:srgbClr val="262626"/>
                </a:solidFill>
                <a:latin typeface="Calibri"/>
                <a:ea typeface="Calibri"/>
                <a:cs typeface="Calibri"/>
                <a:sym typeface="Calibri"/>
              </a:rPr>
              <a:t>Leer over twee veel voorkomende problemen met de gyroscoop (overgevoeligheid en vertraging)</a:t>
            </a:r>
          </a:p>
          <a:p>
            <a:pPr indent="-457200" lvl="0" marL="457200" marR="0" rtl="0" algn="l">
              <a:lnSpc>
                <a:spcPct val="90000"/>
              </a:lnSpc>
              <a:spcBef>
                <a:spcPts val="2000"/>
              </a:spcBef>
              <a:buClr>
                <a:srgbClr val="A5A5A5"/>
              </a:buClr>
              <a:buSzPct val="87857"/>
              <a:buFont typeface="Cantarell"/>
              <a:buAutoNum type="arabicPeriod"/>
            </a:pPr>
            <a:r>
              <a:rPr b="0" baseline="0" i="0" lang="en-US" sz="2050" u="none" cap="none" strike="noStrike">
                <a:solidFill>
                  <a:srgbClr val="262626"/>
                </a:solidFill>
                <a:latin typeface="Calibri"/>
                <a:ea typeface="Calibri"/>
                <a:cs typeface="Calibri"/>
                <a:sym typeface="Calibri"/>
              </a:rPr>
              <a:t>Leer wat overgevoeligheid betekent</a:t>
            </a:r>
          </a:p>
          <a:p>
            <a:pPr indent="-457200" lvl="0" marL="457200" marR="0" rtl="0" algn="l">
              <a:lnSpc>
                <a:spcPct val="90000"/>
              </a:lnSpc>
              <a:spcBef>
                <a:spcPts val="2000"/>
              </a:spcBef>
              <a:buClr>
                <a:srgbClr val="A5A5A5"/>
              </a:buClr>
              <a:buSzPct val="87857"/>
              <a:buFont typeface="Cantarell"/>
              <a:buAutoNum type="arabicPeriod"/>
            </a:pPr>
            <a:r>
              <a:rPr b="0" baseline="0" i="0" lang="en-US" sz="2050" u="none" cap="none" strike="noStrike">
                <a:solidFill>
                  <a:srgbClr val="262626"/>
                </a:solidFill>
                <a:latin typeface="Calibri"/>
                <a:ea typeface="Calibri"/>
                <a:cs typeface="Calibri"/>
                <a:sym typeface="Calibri"/>
              </a:rPr>
              <a:t>Leer hoe je overgevoeligheid kunt corrigeren met een “kalibratietechniek” </a:t>
            </a:r>
          </a:p>
          <a:p>
            <a:pPr indent="-457200" lvl="0" marL="457200" marR="0" rtl="0" algn="l">
              <a:lnSpc>
                <a:spcPct val="90000"/>
              </a:lnSpc>
              <a:spcBef>
                <a:spcPts val="2000"/>
              </a:spcBef>
              <a:buClr>
                <a:srgbClr val="A5A5A5"/>
              </a:buClr>
              <a:buSzPct val="87857"/>
              <a:buFont typeface="Cantarell"/>
              <a:buAutoNum type="arabicPeriod"/>
            </a:pPr>
            <a:r>
              <a:rPr b="0" baseline="0" i="0" lang="en-US" sz="2050" u="none" cap="none" strike="noStrike">
                <a:solidFill>
                  <a:srgbClr val="262626"/>
                </a:solidFill>
                <a:latin typeface="Calibri"/>
                <a:ea typeface="Calibri"/>
                <a:cs typeface="Calibri"/>
                <a:sym typeface="Calibri"/>
              </a:rPr>
              <a:t>Begrijp waarom het belangrijk is meerdere oplossingen te hebben voor problemen zoals overgevoeligheid van de gyroscoop</a:t>
            </a:r>
          </a:p>
          <a:p>
            <a:pPr indent="0" lvl="0" marL="0" marR="0" rtl="0" algn="l">
              <a:lnSpc>
                <a:spcPct val="90000"/>
              </a:lnSpc>
              <a:spcBef>
                <a:spcPts val="2000"/>
              </a:spcBef>
              <a:buClr>
                <a:srgbClr val="A5A5A5"/>
              </a:buClr>
              <a:buSzPct val="25000"/>
              <a:buFont typeface="Noto Symbol"/>
              <a:buNone/>
            </a:pPr>
            <a:r>
              <a:rPr b="0" baseline="0" i="0" lang="en-US" sz="2050" u="none" cap="none" strike="noStrike">
                <a:solidFill>
                  <a:srgbClr val="262626"/>
                </a:solidFill>
                <a:latin typeface="Calibri"/>
                <a:ea typeface="Calibri"/>
                <a:cs typeface="Calibri"/>
                <a:sym typeface="Calibri"/>
              </a:rPr>
              <a:t>Voorkennis: Datanaven, herhalingen, logische en vergelijkings blocks</a:t>
            </a:r>
          </a:p>
        </p:txBody>
      </p:sp>
      <p:sp>
        <p:nvSpPr>
          <p:cNvPr id="211" name="Shape 211"/>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12" name="Shape 21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Wat is een gyroscoop?</a:t>
            </a:r>
          </a:p>
        </p:txBody>
      </p:sp>
      <p:sp>
        <p:nvSpPr>
          <p:cNvPr id="218" name="Shape 218"/>
          <p:cNvSpPr txBox="1"/>
          <p:nvPr>
            <p:ph idx="1" type="body"/>
          </p:nvPr>
        </p:nvSpPr>
        <p:spPr>
          <a:xfrm>
            <a:off x="284162" y="2133600"/>
            <a:ext cx="8574086" cy="3992562"/>
          </a:xfrm>
          <a:prstGeom prst="rect">
            <a:avLst/>
          </a:prstGeom>
          <a:noFill/>
          <a:ln>
            <a:noFill/>
          </a:ln>
        </p:spPr>
        <p:txBody>
          <a:bodyPr anchorCtr="0" anchor="t" bIns="45700" lIns="91425" rIns="91425" tIns="45700">
            <a:noAutofit/>
          </a:bodyPr>
          <a:lstStyle/>
          <a:p>
            <a:pPr indent="-454025" lvl="0" marL="454025" marR="0" rtl="0" algn="l">
              <a:spcBef>
                <a:spcPts val="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De gyroscoop detecteerd draaibewegingen</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De gyroscoop meet de mate van rotatie in graden per seconde</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De sensor houdt ook bij hoe groot de hoek is vanaf de kalibratie en kan je dus vertellen hoe ver de robot gedraait is.</a:t>
            </a:r>
          </a:p>
          <a:p>
            <a:pPr indent="-454025" lvl="0" marL="454025" marR="0" rtl="0" algn="l">
              <a:spcBef>
                <a:spcPts val="2000"/>
              </a:spcBef>
              <a:buClr>
                <a:srgbClr val="A5A5A5"/>
              </a:buClr>
              <a:buSzPct val="90000"/>
              <a:buFont typeface="Noto Symbol"/>
              <a:buChar char="↗"/>
            </a:pPr>
            <a:r>
              <a:rPr b="0" baseline="0" i="0" lang="en-US" sz="2400" u="none" cap="none" strike="noStrike">
                <a:solidFill>
                  <a:srgbClr val="262626"/>
                </a:solidFill>
                <a:latin typeface="Calibri"/>
                <a:ea typeface="Calibri"/>
                <a:cs typeface="Calibri"/>
                <a:sym typeface="Calibri"/>
              </a:rPr>
              <a:t>De nauwkeurigheid van de sensor is ±3 graden voor een 90 graden draai.</a:t>
            </a:r>
          </a:p>
          <a:p>
            <a:pPr indent="-316865" lvl="0" marL="454025" marR="0" rtl="0" algn="l">
              <a:spcBef>
                <a:spcPts val="2000"/>
              </a:spcBef>
              <a:buClr>
                <a:srgbClr val="A5A5A5"/>
              </a:buClr>
              <a:buFont typeface="Noto Symbol"/>
              <a:buNone/>
            </a:pPr>
            <a:r>
              <a:t/>
            </a:r>
            <a:endParaRPr b="0" baseline="0" i="0" sz="2400" u="none" cap="none" strike="noStrike">
              <a:solidFill>
                <a:srgbClr val="262626"/>
              </a:solidFill>
              <a:latin typeface="Calibri"/>
              <a:ea typeface="Calibri"/>
              <a:cs typeface="Calibri"/>
              <a:sym typeface="Calibri"/>
            </a:endParaRPr>
          </a:p>
        </p:txBody>
      </p:sp>
      <p:sp>
        <p:nvSpPr>
          <p:cNvPr id="219" name="Shape 219"/>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20" name="Shape 220"/>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Problemen met de gyroscoop</a:t>
            </a:r>
          </a:p>
        </p:txBody>
      </p:sp>
      <p:sp>
        <p:nvSpPr>
          <p:cNvPr id="226" name="Shape 226"/>
          <p:cNvSpPr txBox="1"/>
          <p:nvPr>
            <p:ph idx="1" type="body"/>
          </p:nvPr>
        </p:nvSpPr>
        <p:spPr>
          <a:xfrm>
            <a:off x="284162" y="2133600"/>
            <a:ext cx="8574086" cy="3992562"/>
          </a:xfrm>
          <a:prstGeom prst="rect">
            <a:avLst/>
          </a:prstGeom>
          <a:noFill/>
          <a:ln>
            <a:noFill/>
          </a:ln>
        </p:spPr>
        <p:txBody>
          <a:bodyPr anchorCtr="0" anchor="t" bIns="45700" lIns="91425" rIns="91425" tIns="45700">
            <a:noAutofit/>
          </a:bodyPr>
          <a:lstStyle/>
          <a:p>
            <a:pPr indent="-454025" lvl="0" marL="454025" marR="0" rtl="0" algn="l">
              <a:lnSpc>
                <a:spcPct val="80000"/>
              </a:lnSpc>
              <a:spcBef>
                <a:spcPts val="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Er bestaan twee veel voorkomende problemen met de gyroscoop – overgevoeligheid en vertraging</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Overgevoeligheid – waarden veranderen zelfs als de robot stil staat.</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Vertraging – waarden zijn vertraagd</a:t>
            </a:r>
          </a:p>
          <a:p>
            <a:pPr indent="-454025" lvl="0" marL="454025" marR="0" rtl="0" algn="l">
              <a:lnSpc>
                <a:spcPct val="8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In deze les richten we ons op het eerste probleem: overgevoeligheid. </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Vertraging behandelen we in de les over de draai met de gyroscoop</a:t>
            </a:r>
          </a:p>
          <a:p>
            <a:pPr indent="-454025" lvl="0" marL="454025" marR="0" rtl="0" algn="l">
              <a:lnSpc>
                <a:spcPct val="80000"/>
              </a:lnSpc>
              <a:spcBef>
                <a:spcPts val="2000"/>
              </a:spcBef>
              <a:buClr>
                <a:srgbClr val="A5A5A5"/>
              </a:buClr>
              <a:buSzPct val="90000"/>
              <a:buFont typeface="Noto Symbol"/>
              <a:buChar char="↗"/>
            </a:pPr>
            <a:r>
              <a:rPr b="0" baseline="0" i="0" lang="en-US" sz="2200" u="none" cap="none" strike="noStrike">
                <a:solidFill>
                  <a:srgbClr val="262626"/>
                </a:solidFill>
                <a:latin typeface="Calibri"/>
                <a:ea typeface="Calibri"/>
                <a:cs typeface="Calibri"/>
                <a:sym typeface="Calibri"/>
              </a:rPr>
              <a:t>Oplossing voor overgevoeligheid: gyroscoop kalibratie</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De bron van de overgevoeligheid is dat de gyroscoop moet “leren” wat stil is</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Met een kleurensensor moet je de robot “leren” wat zwart en wit is</a:t>
            </a:r>
          </a:p>
          <a:p>
            <a:pPr indent="-457200" lvl="1" marL="914400" marR="0" rtl="0" algn="l">
              <a:lnSpc>
                <a:spcPct val="80000"/>
              </a:lnSpc>
              <a:spcBef>
                <a:spcPts val="600"/>
              </a:spcBef>
              <a:buClr>
                <a:srgbClr val="3F3F3F"/>
              </a:buClr>
              <a:buSzPct val="87857"/>
              <a:buFont typeface="Noto Symbol"/>
              <a:buChar char="↗"/>
            </a:pPr>
            <a:r>
              <a:rPr b="0" baseline="0" i="0" lang="en-US" sz="2050" u="none" cap="none" strike="noStrike">
                <a:solidFill>
                  <a:srgbClr val="262626"/>
                </a:solidFill>
                <a:latin typeface="Calibri"/>
                <a:ea typeface="Calibri"/>
                <a:cs typeface="Calibri"/>
                <a:sym typeface="Calibri"/>
              </a:rPr>
              <a:t>Met de gyroscoop moet de sensor kalibreren om te begrijpen wat stil is.</a:t>
            </a:r>
          </a:p>
          <a:p>
            <a:pPr indent="-327151" lvl="0" marL="454025" marR="0" rtl="0" algn="l">
              <a:lnSpc>
                <a:spcPct val="80000"/>
              </a:lnSpc>
              <a:spcBef>
                <a:spcPts val="2000"/>
              </a:spcBef>
              <a:buClr>
                <a:srgbClr val="A5A5A5"/>
              </a:buClr>
              <a:buFont typeface="Noto Symbol"/>
              <a:buNone/>
            </a:pPr>
            <a:r>
              <a:t/>
            </a:r>
            <a:endParaRPr b="0" baseline="0" i="0" sz="2200" u="none" cap="none" strike="noStrike">
              <a:solidFill>
                <a:srgbClr val="262626"/>
              </a:solidFill>
              <a:latin typeface="Calibri"/>
              <a:ea typeface="Calibri"/>
              <a:cs typeface="Calibri"/>
              <a:sym typeface="Calibri"/>
            </a:endParaRPr>
          </a:p>
        </p:txBody>
      </p:sp>
      <p:sp>
        <p:nvSpPr>
          <p:cNvPr id="227" name="Shape 227"/>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28" name="Shape 22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3800" u="none" cap="none" strike="noStrike">
                <a:solidFill>
                  <a:schemeClr val="lt1"/>
                </a:solidFill>
                <a:latin typeface="Cantarell"/>
                <a:ea typeface="Cantarell"/>
                <a:cs typeface="Cantarell"/>
                <a:sym typeface="Cantarell"/>
              </a:rPr>
              <a:t>Kalibratie om overgevoeligheid op te lossen</a:t>
            </a:r>
          </a:p>
        </p:txBody>
      </p:sp>
      <p:sp>
        <p:nvSpPr>
          <p:cNvPr id="235" name="Shape 235"/>
          <p:cNvSpPr txBox="1"/>
          <p:nvPr>
            <p:ph idx="1" type="body"/>
          </p:nvPr>
        </p:nvSpPr>
        <p:spPr>
          <a:xfrm>
            <a:off x="284162" y="1837485"/>
            <a:ext cx="8245473" cy="4373563"/>
          </a:xfrm>
          <a:prstGeom prst="rect">
            <a:avLst/>
          </a:prstGeom>
          <a:noFill/>
          <a:ln>
            <a:noFill/>
          </a:ln>
        </p:spPr>
        <p:txBody>
          <a:bodyPr anchorCtr="0" anchor="t" bIns="45700" lIns="91425" rIns="91425" tIns="45700">
            <a:noAutofit/>
          </a:bodyPr>
          <a:lstStyle/>
          <a:p>
            <a:pPr indent="-454025" lvl="0" marL="454025" marR="0" rtl="0" algn="l">
              <a:spcBef>
                <a:spcPts val="0"/>
              </a:spcBef>
              <a:buClr>
                <a:srgbClr val="A5A5A5"/>
              </a:buClr>
              <a:buSzPct val="90000"/>
              <a:buFont typeface="Arial"/>
              <a:buChar char="•"/>
            </a:pPr>
            <a:r>
              <a:rPr b="0" baseline="0" i="0" lang="en-US" sz="2800" u="none" cap="none" strike="noStrike">
                <a:solidFill>
                  <a:srgbClr val="262626"/>
                </a:solidFill>
                <a:latin typeface="Calibri"/>
                <a:ea typeface="Calibri"/>
                <a:cs typeface="Calibri"/>
                <a:sym typeface="Calibri"/>
              </a:rPr>
              <a:t>De gyroscoop kalibreert zich automatisch als de robot aangezet wordt of de gyroscoopkabel in geplugd wordt. Als je robot beweegt tijdens de kalibratie leert het de verkeerde waarde voor stil. Dit veroorzaakt overgevoeligheid</a:t>
            </a:r>
          </a:p>
          <a:p>
            <a:pPr indent="-342900" lvl="0" marL="342900" marR="0" rtl="0" algn="l">
              <a:spcBef>
                <a:spcPts val="2000"/>
              </a:spcBef>
              <a:buClr>
                <a:srgbClr val="A5A5A5"/>
              </a:buClr>
              <a:buSzPct val="90000"/>
              <a:buFont typeface="Arial"/>
              <a:buChar char="•"/>
            </a:pPr>
            <a:r>
              <a:rPr b="0" baseline="0" i="0" lang="en-US" sz="2800" u="none" cap="none" strike="noStrike">
                <a:solidFill>
                  <a:srgbClr val="262626"/>
                </a:solidFill>
                <a:latin typeface="Calibri"/>
                <a:ea typeface="Calibri"/>
                <a:cs typeface="Calibri"/>
                <a:sym typeface="Calibri"/>
              </a:rPr>
              <a:t>Helaas is er geen gyroscoopkalibratie block. Er zijn een aantal manieren om de sensor te herkalibreren.</a:t>
            </a:r>
          </a:p>
          <a:p>
            <a:pPr indent="-294005" lvl="0" marL="454025" marR="0" rtl="0" algn="l">
              <a:spcBef>
                <a:spcPts val="2000"/>
              </a:spcBef>
              <a:buClr>
                <a:srgbClr val="A5A5A5"/>
              </a:buClr>
              <a:buFont typeface="Noto Symbol"/>
              <a:buNone/>
            </a:pPr>
            <a:r>
              <a:t/>
            </a:r>
            <a:endParaRPr b="0" baseline="0" i="0" sz="2800" u="none" cap="none" strike="noStrike">
              <a:solidFill>
                <a:srgbClr val="262626"/>
              </a:solidFill>
              <a:latin typeface="Calibri"/>
              <a:ea typeface="Calibri"/>
              <a:cs typeface="Calibri"/>
              <a:sym typeface="Calibri"/>
            </a:endParaRPr>
          </a:p>
        </p:txBody>
      </p:sp>
      <p:sp>
        <p:nvSpPr>
          <p:cNvPr id="236" name="Shape 236"/>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37" name="Shape 237"/>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Belangrijk!</a:t>
            </a:r>
          </a:p>
        </p:txBody>
      </p:sp>
      <p:sp>
        <p:nvSpPr>
          <p:cNvPr id="243" name="Shape 243"/>
          <p:cNvSpPr txBox="1"/>
          <p:nvPr>
            <p:ph idx="1" type="body"/>
          </p:nvPr>
        </p:nvSpPr>
        <p:spPr>
          <a:xfrm>
            <a:off x="284162" y="2133600"/>
            <a:ext cx="8574086" cy="399256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A5A5A5"/>
              </a:buClr>
              <a:buSzPct val="90000"/>
              <a:buFont typeface="Arial"/>
              <a:buChar char="•"/>
            </a:pPr>
            <a:r>
              <a:rPr b="0" baseline="0" i="0" lang="en-US" sz="2400" u="none" cap="none" strike="noStrike">
                <a:solidFill>
                  <a:srgbClr val="262626"/>
                </a:solidFill>
                <a:latin typeface="Calibri"/>
                <a:ea typeface="Calibri"/>
                <a:cs typeface="Calibri"/>
                <a:sym typeface="Calibri"/>
              </a:rPr>
              <a:t>Hieronder staan erg belangrijke regels voor de gyroscoop!!!</a:t>
            </a:r>
          </a:p>
          <a:p>
            <a:pPr indent="-342900" lvl="0" marL="342900" marR="0" rtl="0" algn="l">
              <a:spcBef>
                <a:spcPts val="2000"/>
              </a:spcBef>
              <a:buClr>
                <a:srgbClr val="A5A5A5"/>
              </a:buClr>
              <a:buSzPct val="90000"/>
              <a:buFont typeface="Arial"/>
              <a:buChar char="•"/>
            </a:pPr>
            <a:r>
              <a:rPr b="0" baseline="0" i="0" lang="en-US" sz="2400" u="none" cap="none" strike="noStrike">
                <a:solidFill>
                  <a:srgbClr val="262626"/>
                </a:solidFill>
                <a:latin typeface="Calibri"/>
                <a:ea typeface="Calibri"/>
                <a:cs typeface="Calibri"/>
                <a:sym typeface="Calibri"/>
              </a:rPr>
              <a:t>DE ROBOT MOET STIL STAAN TIJDENS DEZE KALIBRATIEPROGRAMMA’S!!!!</a:t>
            </a:r>
          </a:p>
          <a:p>
            <a:pPr indent="-342900" lvl="0" marL="342900" marR="0" rtl="0" algn="l">
              <a:spcBef>
                <a:spcPts val="2000"/>
              </a:spcBef>
              <a:buClr>
                <a:srgbClr val="A5A5A5"/>
              </a:buClr>
              <a:buSzPct val="90000"/>
              <a:buFont typeface="Arial"/>
              <a:buChar char="•"/>
            </a:pPr>
            <a:r>
              <a:rPr b="0" baseline="0" i="0" lang="en-US" sz="2400" u="none" cap="none" strike="noStrike">
                <a:solidFill>
                  <a:srgbClr val="262626"/>
                </a:solidFill>
                <a:latin typeface="Calibri"/>
                <a:ea typeface="Calibri"/>
                <a:cs typeface="Calibri"/>
                <a:sym typeface="Calibri"/>
              </a:rPr>
              <a:t>NET ALS BIJ DE KLEURKALIBRATIE MOET JE DIT NIET UITVOEREN ELKE KEER ALS JE DE WAARDEN LEEST. JE MOET KALIBREREN IN EEN ANDER PROGRAMMA VOORDAT JE EIGEN PROGRAMMA UITVOERT.</a:t>
            </a:r>
          </a:p>
          <a:p>
            <a:pPr indent="-316865" lvl="0" marL="454025" marR="0" rtl="0" algn="l">
              <a:spcBef>
                <a:spcPts val="2000"/>
              </a:spcBef>
              <a:buClr>
                <a:srgbClr val="A5A5A5"/>
              </a:buClr>
              <a:buFont typeface="Noto Symbol"/>
              <a:buNone/>
            </a:pPr>
            <a:r>
              <a:t/>
            </a:r>
            <a:endParaRPr b="0" baseline="0" i="0" sz="2400" u="none" cap="none" strike="noStrike">
              <a:solidFill>
                <a:srgbClr val="262626"/>
              </a:solidFill>
              <a:latin typeface="Calibri"/>
              <a:ea typeface="Calibri"/>
              <a:cs typeface="Calibri"/>
              <a:sym typeface="Calibri"/>
            </a:endParaRPr>
          </a:p>
        </p:txBody>
      </p:sp>
      <p:sp>
        <p:nvSpPr>
          <p:cNvPr id="244" name="Shape 244"/>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45" name="Shape 24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Kalibratiestrategie 1</a:t>
            </a:r>
          </a:p>
        </p:txBody>
      </p:sp>
      <p:sp>
        <p:nvSpPr>
          <p:cNvPr id="251" name="Shape 251"/>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52" name="Shape 252"/>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53" name="Shape 253"/>
          <p:cNvSpPr txBox="1"/>
          <p:nvPr/>
        </p:nvSpPr>
        <p:spPr>
          <a:xfrm>
            <a:off x="666750" y="1854800"/>
            <a:ext cx="3607391" cy="1477328"/>
          </a:xfrm>
          <a:prstGeom prst="rect">
            <a:avLst/>
          </a:prstGeom>
          <a:solidFill>
            <a:srgbClr val="FFA366"/>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000000"/>
                </a:solidFill>
                <a:latin typeface="Calibri"/>
                <a:ea typeface="Calibri"/>
                <a:cs typeface="Calibri"/>
                <a:sym typeface="Calibri"/>
              </a:rPr>
              <a:t>De gyroscoop herkalibreert als het van mode verandert. Dus een “waarde” instelling gevolgd door een “hoek” instelling kalibreert de gyroscoop</a:t>
            </a:r>
          </a:p>
        </p:txBody>
      </p:sp>
      <p:sp>
        <p:nvSpPr>
          <p:cNvPr id="254" name="Shape 254"/>
          <p:cNvSpPr txBox="1"/>
          <p:nvPr/>
        </p:nvSpPr>
        <p:spPr>
          <a:xfrm>
            <a:off x="4458948" y="1918911"/>
            <a:ext cx="3731303" cy="1200329"/>
          </a:xfrm>
          <a:prstGeom prst="rect">
            <a:avLst/>
          </a:prstGeom>
          <a:solidFill>
            <a:srgbClr val="D0FF47"/>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Vervolgens een wacht block om de sensor wat tijd te geven om te resetten. Onze metingen laten zien dat 0.1 seconde voldoende is.</a:t>
            </a:r>
          </a:p>
        </p:txBody>
      </p:sp>
      <p:sp>
        <p:nvSpPr>
          <p:cNvPr id="255" name="Shape 255"/>
          <p:cNvSpPr txBox="1"/>
          <p:nvPr/>
        </p:nvSpPr>
        <p:spPr>
          <a:xfrm>
            <a:off x="6061810" y="3543337"/>
            <a:ext cx="2796438" cy="2031325"/>
          </a:xfrm>
          <a:prstGeom prst="rect">
            <a:avLst/>
          </a:prstGeom>
          <a:solidFill>
            <a:srgbClr val="FE7070"/>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Let op dat je in de rest van je programma alleen de “hoek” mode gebruikt. Wanneer je de instelling weer wijzigt zal de gyroscoop opnieuw herkalibreren</a:t>
            </a:r>
          </a:p>
        </p:txBody>
      </p:sp>
      <p:pic>
        <p:nvPicPr>
          <p:cNvPr id="256" name="Shape 256"/>
          <p:cNvPicPr preferRelativeResize="0"/>
          <p:nvPr/>
        </p:nvPicPr>
        <p:blipFill rotWithShape="1">
          <a:blip r:embed="rId3">
            <a:alphaModFix/>
          </a:blip>
          <a:srcRect b="0" l="0" r="33535" t="34641"/>
          <a:stretch/>
        </p:blipFill>
        <p:spPr>
          <a:xfrm>
            <a:off x="0" y="3269552"/>
            <a:ext cx="6061810" cy="3502722"/>
          </a:xfrm>
          <a:prstGeom prst="rect">
            <a:avLst/>
          </a:prstGeom>
          <a:noFill/>
          <a:ln>
            <a:noFill/>
          </a:ln>
        </p:spPr>
      </p:pic>
      <p:sp>
        <p:nvSpPr>
          <p:cNvPr id="257" name="Shape 257"/>
          <p:cNvSpPr txBox="1"/>
          <p:nvPr/>
        </p:nvSpPr>
        <p:spPr>
          <a:xfrm>
            <a:off x="1390917" y="4765717"/>
            <a:ext cx="2788275" cy="2031325"/>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400" u="none" cap="none" strike="noStrike">
                <a:solidFill>
                  <a:schemeClr val="dk1"/>
                </a:solidFill>
                <a:latin typeface="Calibri"/>
                <a:ea typeface="Calibri"/>
                <a:cs typeface="Calibri"/>
                <a:sym typeface="Calibri"/>
              </a:rPr>
              <a:t>Door eerst de waarde van de gyroscoop te lezen en vervolgens de hoek zal de sensor herkalibreren. Zorg dat je deze code uitvoert als de robot stil staat. </a:t>
            </a: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p:txBody>
      </p:sp>
      <p:sp>
        <p:nvSpPr>
          <p:cNvPr id="258" name="Shape 258"/>
          <p:cNvSpPr txBox="1"/>
          <p:nvPr/>
        </p:nvSpPr>
        <p:spPr>
          <a:xfrm>
            <a:off x="4214844" y="4737048"/>
            <a:ext cx="1677241" cy="2031325"/>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400" u="none" cap="none" strike="noStrike">
                <a:solidFill>
                  <a:schemeClr val="dk1"/>
                </a:solidFill>
                <a:latin typeface="Calibri"/>
                <a:ea typeface="Calibri"/>
                <a:cs typeface="Calibri"/>
                <a:sym typeface="Calibri"/>
              </a:rPr>
              <a:t>Dit is een wacht block. We wachten 0.1 seconde omdat het tijd kost om de sensor te resetten</a:t>
            </a: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Kalibratiestrategie 2</a:t>
            </a:r>
          </a:p>
        </p:txBody>
      </p:sp>
      <p:sp>
        <p:nvSpPr>
          <p:cNvPr id="264" name="Shape 264"/>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65" name="Shape 265"/>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66" name="Shape 266"/>
          <p:cNvSpPr txBox="1"/>
          <p:nvPr/>
        </p:nvSpPr>
        <p:spPr>
          <a:xfrm>
            <a:off x="549800" y="2100861"/>
            <a:ext cx="2644159" cy="1477328"/>
          </a:xfrm>
          <a:prstGeom prst="rect">
            <a:avLst/>
          </a:prstGeom>
          <a:solidFill>
            <a:srgbClr val="FFA366"/>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000000"/>
                </a:solidFill>
                <a:latin typeface="Calibri"/>
                <a:ea typeface="Calibri"/>
                <a:cs typeface="Calibri"/>
                <a:sym typeface="Calibri"/>
              </a:rPr>
              <a:t>Deze versie laat de gyroscoop in waarde+hoek mode. Dit is handig als je de waarde nodig hebt als uitvoer </a:t>
            </a:r>
          </a:p>
        </p:txBody>
      </p:sp>
      <p:sp>
        <p:nvSpPr>
          <p:cNvPr id="267" name="Shape 267"/>
          <p:cNvSpPr txBox="1"/>
          <p:nvPr/>
        </p:nvSpPr>
        <p:spPr>
          <a:xfrm>
            <a:off x="3400148" y="2107630"/>
            <a:ext cx="4188102" cy="1200329"/>
          </a:xfrm>
          <a:prstGeom prst="rect">
            <a:avLst/>
          </a:prstGeom>
          <a:solidFill>
            <a:srgbClr val="D0FF47"/>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Het nadeel van deze versie is dat het ongeveer 3 seconden duurt om te resetten. Daarna kun je de gyroscoop ook niet meer resetten.</a:t>
            </a:r>
          </a:p>
        </p:txBody>
      </p:sp>
      <p:pic>
        <p:nvPicPr>
          <p:cNvPr id="268" name="Shape 268"/>
          <p:cNvPicPr preferRelativeResize="0"/>
          <p:nvPr/>
        </p:nvPicPr>
        <p:blipFill rotWithShape="1">
          <a:blip r:embed="rId3">
            <a:alphaModFix/>
          </a:blip>
          <a:srcRect b="0" l="0" r="34549" t="34831"/>
          <a:stretch/>
        </p:blipFill>
        <p:spPr>
          <a:xfrm>
            <a:off x="0" y="3645121"/>
            <a:ext cx="5984874" cy="3069080"/>
          </a:xfrm>
          <a:prstGeom prst="rect">
            <a:avLst/>
          </a:prstGeom>
          <a:noFill/>
          <a:ln>
            <a:noFill/>
          </a:ln>
        </p:spPr>
      </p:pic>
      <p:sp>
        <p:nvSpPr>
          <p:cNvPr id="269" name="Shape 269"/>
          <p:cNvSpPr txBox="1"/>
          <p:nvPr/>
        </p:nvSpPr>
        <p:spPr>
          <a:xfrm>
            <a:off x="6061810" y="3297882"/>
            <a:ext cx="2875269" cy="3139321"/>
          </a:xfrm>
          <a:prstGeom prst="rect">
            <a:avLst/>
          </a:prstGeom>
          <a:solidFill>
            <a:srgbClr val="FE7070"/>
          </a:solid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rgbClr val="3366FF"/>
                </a:solidFill>
                <a:latin typeface="Calibri"/>
                <a:ea typeface="Calibri"/>
                <a:cs typeface="Calibri"/>
                <a:sym typeface="Calibri"/>
              </a:rPr>
              <a:t>Let op dat je in de rest van het programma alleen de “waarde + hoek” mode kunt gebruiken. Als je de “hoek” of de “waarde” mode gebruikt zal de gyroscoop opnieuw resetten. Gebruik ook **NIET** de gyroscoop reset omdat dit weer in 3 seconden kalibreren resulteert.</a:t>
            </a:r>
          </a:p>
        </p:txBody>
      </p:sp>
      <p:sp>
        <p:nvSpPr>
          <p:cNvPr id="270" name="Shape 270"/>
          <p:cNvSpPr txBox="1"/>
          <p:nvPr/>
        </p:nvSpPr>
        <p:spPr>
          <a:xfrm>
            <a:off x="991673" y="4914078"/>
            <a:ext cx="2788275" cy="181588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400" u="none" cap="none" strike="noStrike">
                <a:solidFill>
                  <a:schemeClr val="dk1"/>
                </a:solidFill>
                <a:latin typeface="Calibri"/>
                <a:ea typeface="Calibri"/>
                <a:cs typeface="Calibri"/>
                <a:sym typeface="Calibri"/>
              </a:rPr>
              <a:t>Door eerst de hoek van de gyroscoop te lezen en vervolgens de waarde+hoek zal de sensor herkalibreren. Zorg dat je deze code uitvoert als de robot stil staat. </a:t>
            </a: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p:txBody>
      </p:sp>
      <p:sp>
        <p:nvSpPr>
          <p:cNvPr id="271" name="Shape 271"/>
          <p:cNvSpPr txBox="1"/>
          <p:nvPr/>
        </p:nvSpPr>
        <p:spPr>
          <a:xfrm>
            <a:off x="3979646" y="4914078"/>
            <a:ext cx="1938196" cy="1815881"/>
          </a:xfrm>
          <a:prstGeom prst="rect">
            <a:avLst/>
          </a:prstGeom>
          <a:solidFill>
            <a:schemeClr val="lt1"/>
          </a:solidFill>
          <a:ln>
            <a:noFill/>
          </a:ln>
        </p:spPr>
        <p:txBody>
          <a:bodyPr anchorCtr="0" anchor="t" bIns="45700" lIns="91425" rIns="91425" tIns="45700">
            <a:noAutofit/>
          </a:bodyPr>
          <a:lstStyle/>
          <a:p>
            <a:pPr indent="0" lvl="0" marL="0" marR="0" rtl="0" algn="l">
              <a:spcBef>
                <a:spcPts val="0"/>
              </a:spcBef>
              <a:buSzPct val="25000"/>
              <a:buNone/>
            </a:pPr>
            <a:r>
              <a:rPr b="0" baseline="0" i="0" lang="en-US" sz="1400" u="none" cap="none" strike="noStrike">
                <a:solidFill>
                  <a:schemeClr val="dk1"/>
                </a:solidFill>
                <a:latin typeface="Calibri"/>
                <a:ea typeface="Calibri"/>
                <a:cs typeface="Calibri"/>
                <a:sym typeface="Calibri"/>
              </a:rPr>
              <a:t>Dit is een wacht block. We wachten 3 seconden omdat het tijd kost om de sensor te resetten. Deze reset duurt langer dan de vorige.</a:t>
            </a:r>
          </a:p>
          <a:p>
            <a:pPr indent="0" lvl="0" marL="0" marR="0" rtl="0" algn="l">
              <a:spcBef>
                <a:spcPts val="0"/>
              </a:spcBef>
              <a:buNone/>
            </a:pPr>
            <a:r>
              <a:t/>
            </a:r>
            <a:endParaRPr b="0" baseline="0" i="0" sz="1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284162" y="630381"/>
            <a:ext cx="8574086" cy="967839"/>
          </a:xfrm>
          <a:prstGeom prst="rect">
            <a:avLst/>
          </a:prstGeom>
          <a:noFill/>
          <a:ln>
            <a:noFill/>
          </a:ln>
        </p:spPr>
        <p:txBody>
          <a:bodyPr anchorCtr="0" anchor="ctr" bIns="45700" lIns="91425" rIns="91425" tIns="45700">
            <a:noAutofit/>
          </a:bodyPr>
          <a:lstStyle/>
          <a:p>
            <a:pPr indent="0" lvl="0" marL="0" marR="0" rtl="0" algn="r">
              <a:spcBef>
                <a:spcPts val="0"/>
              </a:spcBef>
              <a:buClr>
                <a:schemeClr val="lt1"/>
              </a:buClr>
              <a:buSzPct val="25000"/>
              <a:buFont typeface="Cantarell"/>
              <a:buNone/>
            </a:pPr>
            <a:r>
              <a:rPr b="0" baseline="0" i="0" lang="en-US" sz="4200" u="none" cap="none" strike="noStrike">
                <a:solidFill>
                  <a:schemeClr val="lt1"/>
                </a:solidFill>
                <a:latin typeface="Cantarell"/>
                <a:ea typeface="Cantarell"/>
                <a:cs typeface="Cantarell"/>
                <a:sym typeface="Cantarell"/>
              </a:rPr>
              <a:t>Strategie 3: Pseudocode</a:t>
            </a:r>
          </a:p>
        </p:txBody>
      </p:sp>
      <p:sp>
        <p:nvSpPr>
          <p:cNvPr id="277" name="Shape 277"/>
          <p:cNvSpPr txBox="1"/>
          <p:nvPr>
            <p:ph idx="11" type="ftr"/>
          </p:nvPr>
        </p:nvSpPr>
        <p:spPr>
          <a:xfrm>
            <a:off x="199697" y="6437032"/>
            <a:ext cx="6124902"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1" baseline="0" i="0" lang="en-US" sz="1100" u="none" cap="none" strike="noStrike">
                <a:solidFill>
                  <a:srgbClr val="A5A5A5"/>
                </a:solidFill>
                <a:latin typeface="Calibri"/>
                <a:ea typeface="Calibri"/>
                <a:cs typeface="Calibri"/>
                <a:sym typeface="Calibri"/>
              </a:rPr>
              <a:t>© 2015 EV3Lessons.com, Last edit 4/5/2015</a:t>
            </a:r>
          </a:p>
        </p:txBody>
      </p:sp>
      <p:sp>
        <p:nvSpPr>
          <p:cNvPr id="278" name="Shape 278"/>
          <p:cNvSpPr txBox="1"/>
          <p:nvPr>
            <p:ph idx="12" type="sldNum"/>
          </p:nvPr>
        </p:nvSpPr>
        <p:spPr>
          <a:xfrm>
            <a:off x="8306459" y="167346"/>
            <a:ext cx="630621" cy="35976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1" baseline="0" i="0" lang="en-US" sz="1400" u="none" cap="none" strike="noStrike">
                <a:solidFill>
                  <a:srgbClr val="262626"/>
                </a:solidFill>
                <a:latin typeface="Calibri"/>
                <a:ea typeface="Calibri"/>
                <a:cs typeface="Calibri"/>
                <a:sym typeface="Calibri"/>
              </a:rPr>
              <a:t>‹#›</a:t>
            </a:fld>
          </a:p>
        </p:txBody>
      </p:sp>
      <p:sp>
        <p:nvSpPr>
          <p:cNvPr id="279" name="Shape 279"/>
          <p:cNvSpPr txBox="1"/>
          <p:nvPr>
            <p:ph idx="1" type="body"/>
          </p:nvPr>
        </p:nvSpPr>
        <p:spPr>
          <a:xfrm>
            <a:off x="284162" y="2133600"/>
            <a:ext cx="8574086" cy="4303431"/>
          </a:xfrm>
          <a:prstGeom prst="rect">
            <a:avLst/>
          </a:prstGeom>
          <a:noFill/>
          <a:ln>
            <a:noFill/>
          </a:ln>
        </p:spPr>
        <p:txBody>
          <a:bodyPr anchorCtr="0" anchor="t" bIns="45700" lIns="91425" rIns="91425" tIns="45700">
            <a:noAutofit/>
          </a:bodyPr>
          <a:lstStyle/>
          <a:p>
            <a:pPr indent="-454025" lvl="0" marL="454025" marR="0" rtl="0" algn="l">
              <a:lnSpc>
                <a:spcPct val="80000"/>
              </a:lnSpc>
              <a:spcBef>
                <a:spcPts val="0"/>
              </a:spcBef>
              <a:buClr>
                <a:srgbClr val="A5A5A5"/>
              </a:buClr>
              <a:buSzPct val="90000"/>
              <a:buFont typeface="Noto Symbol"/>
              <a:buChar char="↗"/>
            </a:pPr>
            <a:r>
              <a:rPr b="0" baseline="0" i="0" lang="en-US" sz="1700" u="none" cap="none" strike="noStrike">
                <a:solidFill>
                  <a:srgbClr val="262626"/>
                </a:solidFill>
                <a:latin typeface="Calibri"/>
                <a:ea typeface="Calibri"/>
                <a:cs typeface="Calibri"/>
                <a:sym typeface="Calibri"/>
              </a:rPr>
              <a:t>Een vooraf vastgestelde tijd wachten op de kalibratie van de gyroscoop hoeft niet altijd te werken.</a:t>
            </a:r>
          </a:p>
          <a:p>
            <a:pPr indent="-454025" lvl="0" marL="454025" marR="0" rtl="0" algn="l">
              <a:lnSpc>
                <a:spcPct val="80000"/>
              </a:lnSpc>
              <a:spcBef>
                <a:spcPts val="2000"/>
              </a:spcBef>
              <a:buClr>
                <a:srgbClr val="A5A5A5"/>
              </a:buClr>
              <a:buSzPct val="90000"/>
              <a:buFont typeface="Noto Symbol"/>
              <a:buChar char="↗"/>
            </a:pPr>
            <a:r>
              <a:rPr b="0" baseline="0" i="0" lang="en-US" sz="1700" u="none" cap="none" strike="noStrike">
                <a:solidFill>
                  <a:srgbClr val="262626"/>
                </a:solidFill>
                <a:latin typeface="Calibri"/>
                <a:ea typeface="Calibri"/>
                <a:cs typeface="Calibri"/>
                <a:sym typeface="Calibri"/>
              </a:rPr>
              <a:t>De gyroscoop geeft de ‘Not a Number’ (NaN) (Engels voor ‘Is geen nummer’) tot het gereset is. Vandaar werken de &gt;, = of &lt; operatoren niet.</a:t>
            </a:r>
          </a:p>
          <a:p>
            <a:pPr indent="-454025" lvl="0" marL="454025" marR="0" rtl="0" algn="l">
              <a:lnSpc>
                <a:spcPct val="80000"/>
              </a:lnSpc>
              <a:spcBef>
                <a:spcPts val="2000"/>
              </a:spcBef>
              <a:buClr>
                <a:srgbClr val="A5A5A5"/>
              </a:buClr>
              <a:buSzPct val="90000"/>
              <a:buFont typeface="Noto Symbol"/>
              <a:buChar char="↗"/>
            </a:pPr>
            <a:r>
              <a:rPr b="0" baseline="0" i="0" lang="en-US" sz="1700" u="none" cap="none" strike="noStrike">
                <a:solidFill>
                  <a:srgbClr val="262626"/>
                </a:solidFill>
                <a:latin typeface="Calibri"/>
                <a:ea typeface="Calibri"/>
                <a:cs typeface="Calibri"/>
                <a:sym typeface="Calibri"/>
              </a:rPr>
              <a:t>De enige manier om zeker te weten of de sensor gereset is, is door te kijken of het een echt nummer is.</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1: Herkalibreer de gyroscoop</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2: Start een herhaling</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3: Lees de hoek</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4: Kijk of hoek &gt;= 0</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5: Kijk of hoek &lt; 0</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6: Kijk of stap 5 of stap 6 waar is</a:t>
            </a:r>
          </a:p>
          <a:p>
            <a:pPr indent="-457200" lvl="1" marL="914400" marR="0" rtl="0" algn="l">
              <a:lnSpc>
                <a:spcPct val="80000"/>
              </a:lnSpc>
              <a:spcBef>
                <a:spcPts val="600"/>
              </a:spcBef>
              <a:buClr>
                <a:srgbClr val="3F3F3F"/>
              </a:buClr>
              <a:buSzPct val="87187"/>
              <a:buFont typeface="Noto Symbol"/>
              <a:buChar char="↗"/>
            </a:pPr>
            <a:r>
              <a:rPr b="0" baseline="0" i="0" lang="en-US" sz="1550" u="none" cap="none" strike="noStrike">
                <a:solidFill>
                  <a:srgbClr val="262626"/>
                </a:solidFill>
                <a:latin typeface="Calibri"/>
                <a:ea typeface="Calibri"/>
                <a:cs typeface="Calibri"/>
                <a:sym typeface="Calibri"/>
              </a:rPr>
              <a:t>Stap 7: Als dat zo is, stop de herhaling.</a:t>
            </a:r>
          </a:p>
          <a:p>
            <a:pPr indent="-454025" lvl="0" marL="454025" marR="0" rtl="0" algn="l">
              <a:lnSpc>
                <a:spcPct val="80000"/>
              </a:lnSpc>
              <a:spcBef>
                <a:spcPts val="2000"/>
              </a:spcBef>
              <a:buClr>
                <a:srgbClr val="A5A5A5"/>
              </a:buClr>
              <a:buSzPct val="90000"/>
              <a:buFont typeface="Noto Symbol"/>
              <a:buChar char="↗"/>
            </a:pPr>
            <a:r>
              <a:rPr b="0" baseline="0" i="0" lang="en-US" sz="1700" u="none" cap="none" strike="noStrike">
                <a:solidFill>
                  <a:srgbClr val="262626"/>
                </a:solidFill>
                <a:latin typeface="Calibri"/>
                <a:ea typeface="Calibri"/>
                <a:cs typeface="Calibri"/>
                <a:sym typeface="Calibri"/>
              </a:rPr>
              <a:t>Op dit moment zou de overgevoeligheid weg moeten zijn.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ctrum">
  <a:themeElements>
    <a:clrScheme name="Spectrum">
      <a:dk1>
        <a:srgbClr val="000000"/>
      </a:dk1>
      <a:lt1>
        <a:srgbClr val="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