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6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739-151B-D346-B713-F9BE93463708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80C8-A25D-4B49-9B58-8039CF8D0B13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5CC-D3CF-F448-974C-85B7EAC15060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E50E-4B01-5342-AAEE-43F634B00956}" type="datetime1">
              <a:rPr lang="en-US" smtClean="0"/>
              <a:pPr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BF10-E5D3-B844-A971-5662EC58E5FA}" type="datetime1">
              <a:rPr lang="en-US" smtClean="0"/>
              <a:pPr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ED16-C6B5-9047-B121-942FB4D6A11E}" type="datetime1">
              <a:rPr lang="en-US" smtClean="0"/>
              <a:pPr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CB69-A21E-B645-918D-F4DE51F44A43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D9D5-67B2-D241-AC86-521B4A5982B7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CCE-FA0B-6F4C-90C2-9946D1DB8FD8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AAA-B7A6-3E4B-8C56-CBB583232FF9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4F02-B784-8148-B77E-41CDBD329E20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D733-C8B9-5D44-92F8-4144A81CD44F}" type="datetime1">
              <a:rPr lang="en-US" smtClean="0"/>
              <a:pPr/>
              <a:t>7/16/2015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59B3-57F9-7548-8139-6ECD6B121118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D5C-D759-6E42-B05E-072BCFCA1FBC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C3B6-BD2D-B44D-8134-913F96550191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4830-A217-2C4A-A75B-DFB68F2E875F}" type="datetime1">
              <a:rPr lang="en-US" smtClean="0"/>
              <a:pPr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458818-5C58-504C-96C2-18D4B9EBA580}" type="datetime1">
              <a:rPr lang="en-US" smtClean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ev3lessons.com" TargetMode="External"/><Relationship Id="rId4" Type="http://schemas.openxmlformats.org/officeDocument/2006/relationships/hyperlink" Target="mailto:frank.levine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Door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nl-NL" sz="6600" dirty="0" smtClean="0">
                <a:solidFill>
                  <a:srgbClr val="FF0000"/>
                </a:solidFill>
              </a:rPr>
              <a:t>Parallelle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Balken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nl-NL" sz="6600" dirty="0" smtClean="0">
                <a:solidFill>
                  <a:srgbClr val="FF0000"/>
                </a:solidFill>
              </a:rPr>
              <a:t>Synchronisatie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GEAVANCEERDE EV3 PROGRAMEER LESSEN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Discussiepunten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rgbClr val="3366FF"/>
                </a:solidFill>
              </a:rPr>
              <a:t>Wat is het “</a:t>
            </a:r>
            <a:r>
              <a:rPr lang="en-US" dirty="0" err="1" smtClean="0">
                <a:solidFill>
                  <a:srgbClr val="3366FF"/>
                </a:solidFill>
              </a:rPr>
              <a:t>Synchronisatie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Probleem</a:t>
            </a:r>
            <a:r>
              <a:rPr lang="en-US" dirty="0" smtClean="0">
                <a:solidFill>
                  <a:srgbClr val="3366FF"/>
                </a:solidFill>
              </a:rPr>
              <a:t>”</a:t>
            </a:r>
            <a:r>
              <a:rPr lang="nl-NL" dirty="0" smtClean="0">
                <a:solidFill>
                  <a:srgbClr val="3366FF"/>
                </a:solidFill>
              </a:rPr>
              <a:t>?</a:t>
            </a:r>
            <a:r>
              <a:rPr lang="nl-NL" dirty="0" smtClean="0">
                <a:solidFill>
                  <a:srgbClr val="FF0000"/>
                </a:solidFill>
              </a:rPr>
              <a:t/>
            </a:r>
            <a:br>
              <a:rPr lang="nl-NL" dirty="0" smtClean="0">
                <a:solidFill>
                  <a:srgbClr val="FF0000"/>
                </a:solidFill>
              </a:rPr>
            </a:br>
            <a:r>
              <a:rPr lang="nl-NL" dirty="0" err="1" smtClean="0">
                <a:solidFill>
                  <a:srgbClr val="FF0000"/>
                </a:solidFill>
              </a:rPr>
              <a:t>Antw</a:t>
            </a:r>
            <a:r>
              <a:rPr lang="nl-NL" dirty="0" smtClean="0">
                <a:solidFill>
                  <a:srgbClr val="FF0000"/>
                </a:solidFill>
              </a:rPr>
              <a:t>.</a:t>
            </a:r>
            <a:r>
              <a:rPr lang="nl-NL" dirty="0" smtClean="0"/>
              <a:t> Als je een programma schrijft met parallelle ketens weet je niet zeker wanneer de twee balken aflopen. Je weet niet of een balk eerder kan eindigen/eindigt dan de andere.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rgbClr val="3366FF"/>
                </a:solidFill>
              </a:rPr>
              <a:t>Wat zijn de 4 manieren om dit probleem op te lossen?</a:t>
            </a:r>
            <a:r>
              <a:rPr lang="nl-NL" dirty="0" smtClean="0">
                <a:solidFill>
                  <a:srgbClr val="FF0000"/>
                </a:solidFill>
              </a:rPr>
              <a:t/>
            </a:r>
            <a:br>
              <a:rPr lang="nl-NL" dirty="0" smtClean="0">
                <a:solidFill>
                  <a:srgbClr val="FF0000"/>
                </a:solidFill>
              </a:rPr>
            </a:br>
            <a:r>
              <a:rPr lang="nl-NL" dirty="0" err="1" smtClean="0">
                <a:solidFill>
                  <a:srgbClr val="FF0000"/>
                </a:solidFill>
              </a:rPr>
              <a:t>Antw</a:t>
            </a:r>
            <a:r>
              <a:rPr lang="nl-NL" dirty="0" smtClean="0">
                <a:solidFill>
                  <a:srgbClr val="FF0000"/>
                </a:solidFill>
              </a:rPr>
              <a:t>. </a:t>
            </a:r>
            <a:r>
              <a:rPr lang="nl-NL" dirty="0" smtClean="0"/>
              <a:t>Met het gebruik van Variabelen, </a:t>
            </a:r>
            <a:r>
              <a:rPr lang="nl-NL" dirty="0" err="1" smtClean="0"/>
              <a:t>Data-Draden</a:t>
            </a:r>
            <a:r>
              <a:rPr lang="nl-NL" dirty="0" smtClean="0"/>
              <a:t>, Herhalingen of </a:t>
            </a:r>
            <a:r>
              <a:rPr lang="nl-NL" dirty="0" err="1" smtClean="0"/>
              <a:t>Mijn-Blokken</a:t>
            </a:r>
            <a:r>
              <a:rPr lang="nl-NL" dirty="0" smtClean="0"/>
              <a:t> kan je verzekeren dat beide balken geëindigd zijn voordat je verder gaar met het volgende stuk code.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nl-NL" dirty="0" smtClean="0"/>
              <a:t>Deze les is gemaakt door </a:t>
            </a:r>
            <a:r>
              <a:rPr lang="nl-NL" dirty="0" err="1" smtClean="0"/>
              <a:t>Sanjay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en </a:t>
            </a:r>
            <a:r>
              <a:rPr lang="nl-NL" dirty="0" err="1" smtClean="0"/>
              <a:t>Arvind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van    </a:t>
            </a:r>
            <a:r>
              <a:rPr lang="nl-NL" dirty="0" err="1" smtClean="0"/>
              <a:t>Droids</a:t>
            </a:r>
            <a:r>
              <a:rPr lang="nl-NL" dirty="0" smtClean="0"/>
              <a:t> </a:t>
            </a:r>
            <a:r>
              <a:rPr lang="nl-NL" dirty="0" err="1" smtClean="0"/>
              <a:t>Robotics</a:t>
            </a:r>
            <a:r>
              <a:rPr lang="nl-NL" dirty="0" smtClean="0"/>
              <a:t> (</a:t>
            </a:r>
            <a:r>
              <a:rPr lang="nl-NL" dirty="0" smtClean="0">
                <a:hlinkClick r:id="rId3"/>
              </a:rPr>
              <a:t>team@droidsrobotics.org</a:t>
            </a:r>
            <a:r>
              <a:rPr lang="nl-NL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nl-NL" dirty="0" smtClean="0"/>
              <a:t>Originele “</a:t>
            </a:r>
            <a:r>
              <a:rPr lang="nl-NL" dirty="0" err="1" smtClean="0"/>
              <a:t>Gyro</a:t>
            </a:r>
            <a:r>
              <a:rPr lang="nl-NL" dirty="0" smtClean="0"/>
              <a:t> Turn Code” (</a:t>
            </a:r>
            <a:r>
              <a:rPr lang="nl-NL" dirty="0" err="1" smtClean="0"/>
              <a:t>Gyro-Draai-Code</a:t>
            </a:r>
            <a:r>
              <a:rPr lang="nl-NL" dirty="0" smtClean="0"/>
              <a:t>) geleverd door de Construction </a:t>
            </a:r>
            <a:r>
              <a:rPr lang="nl-NL" dirty="0" err="1" smtClean="0"/>
              <a:t>Mavericks</a:t>
            </a:r>
            <a:r>
              <a:rPr lang="nl-NL" dirty="0" smtClean="0"/>
              <a:t> (</a:t>
            </a:r>
            <a:r>
              <a:rPr lang="nl-NL" sz="2400" dirty="0" smtClean="0">
                <a:hlinkClick r:id="rId4"/>
              </a:rPr>
              <a:t>frank.levine@gmail.com</a:t>
            </a:r>
            <a:r>
              <a:rPr lang="nl-NL" sz="2400" dirty="0" smtClean="0"/>
              <a:t>)</a:t>
            </a:r>
            <a:endParaRPr lang="nl-NL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nl-NL" dirty="0" smtClean="0"/>
              <a:t>Meer Lessen bij </a:t>
            </a:r>
            <a:r>
              <a:rPr lang="nl-NL" dirty="0" smtClean="0">
                <a:hlinkClick r:id="rId5"/>
              </a:rPr>
              <a:t>www.ev3lessons.com</a:t>
            </a:r>
            <a:endParaRPr lang="nl-NL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nl-NL" dirty="0" smtClean="0"/>
              <a:t>Vertaald door </a:t>
            </a:r>
            <a:r>
              <a:rPr lang="nl-NL" dirty="0" err="1" smtClean="0"/>
              <a:t>Maerlant</a:t>
            </a:r>
            <a:r>
              <a:rPr lang="nl-NL" dirty="0" smtClean="0"/>
              <a:t> </a:t>
            </a:r>
            <a:r>
              <a:rPr lang="nl-NL" dirty="0" smtClean="0"/>
              <a:t>Robotica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4/9/2015 (Translated)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497312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01" y="501124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600" dirty="0" err="1" smtClean="0"/>
              <a:t>Lesdoelen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Begrijpen wat </a:t>
            </a:r>
            <a:r>
              <a:rPr lang="nl-NL" dirty="0" err="1" smtClean="0"/>
              <a:t>wat</a:t>
            </a:r>
            <a:r>
              <a:rPr lang="nl-NL" dirty="0" smtClean="0"/>
              <a:t> een “synchronisatie </a:t>
            </a:r>
            <a:r>
              <a:rPr lang="nl-NL" dirty="0" smtClean="0"/>
              <a:t>probleem” is als je parallelle </a:t>
            </a:r>
            <a:r>
              <a:rPr lang="nl-NL" dirty="0" smtClean="0"/>
              <a:t>programmeerbalken </a:t>
            </a:r>
            <a:r>
              <a:rPr lang="nl-NL" dirty="0" smtClean="0"/>
              <a:t>gebruikt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Technieken leren om te verzekeren dat beide balken geëindigd zijn voordat het volgende blok begint  (Variabelen, </a:t>
            </a:r>
            <a:r>
              <a:rPr lang="nl-NL" dirty="0" err="1" smtClean="0"/>
              <a:t>Data-Draden</a:t>
            </a:r>
            <a:r>
              <a:rPr lang="nl-NL" dirty="0" smtClean="0"/>
              <a:t> (</a:t>
            </a:r>
            <a:r>
              <a:rPr lang="nl-NL" dirty="0" err="1" smtClean="0"/>
              <a:t>Data-Wires</a:t>
            </a:r>
            <a:r>
              <a:rPr lang="nl-NL" dirty="0" smtClean="0"/>
              <a:t>), Herhalingen en </a:t>
            </a:r>
            <a:r>
              <a:rPr lang="nl-NL" dirty="0" err="1" smtClean="0"/>
              <a:t>Mijn-Blokken</a:t>
            </a:r>
            <a:r>
              <a:rPr lang="nl-NL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Voorkennis: </a:t>
            </a:r>
            <a:r>
              <a:rPr lang="nl-NL" dirty="0" smtClean="0"/>
              <a:t>Lessen gedaan over Parallelle Balken, Data-Draden, Variabelen, Mijn-Blokken met </a:t>
            </a:r>
            <a:r>
              <a:rPr lang="nl-NL" dirty="0" err="1" smtClean="0"/>
              <a:t>Inputs</a:t>
            </a:r>
            <a:r>
              <a:rPr lang="nl-NL" dirty="0" smtClean="0"/>
              <a:t> en </a:t>
            </a:r>
            <a:r>
              <a:rPr lang="nl-NL" dirty="0" err="1" smtClean="0"/>
              <a:t>Outputs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4/9/2015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600" dirty="0" err="1" smtClean="0"/>
              <a:t>Gebruik</a:t>
            </a:r>
            <a:r>
              <a:rPr lang="en-US" sz="3600" dirty="0" smtClean="0"/>
              <a:t> van </a:t>
            </a:r>
            <a:r>
              <a:rPr lang="en-US" sz="3600" dirty="0" err="1" smtClean="0"/>
              <a:t>parallele</a:t>
            </a:r>
            <a:r>
              <a:rPr lang="en-US" sz="3600" dirty="0" smtClean="0"/>
              <a:t> </a:t>
            </a:r>
            <a:r>
              <a:rPr lang="en-US" sz="3600" dirty="0" err="1" smtClean="0"/>
              <a:t>programmeerbalken</a:t>
            </a:r>
            <a:r>
              <a:rPr lang="en-US" sz="3600" dirty="0" smtClean="0"/>
              <a:t> in </a:t>
            </a:r>
            <a:r>
              <a:rPr lang="en-US" sz="3600" dirty="0" err="1" smtClean="0"/>
              <a:t>een</a:t>
            </a:r>
            <a:r>
              <a:rPr lang="en-US" sz="3600" dirty="0" smtClean="0"/>
              <a:t> </a:t>
            </a:r>
            <a:r>
              <a:rPr lang="en-US" sz="3600" dirty="0" err="1" smtClean="0"/>
              <a:t>programma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r>
              <a:rPr lang="nl-NL" sz="1600" dirty="0" smtClean="0"/>
              <a:t>Parallelle </a:t>
            </a:r>
            <a:r>
              <a:rPr lang="nl-NL" sz="1600" dirty="0" smtClean="0"/>
              <a:t>programmeerbalken </a:t>
            </a:r>
            <a:r>
              <a:rPr lang="nl-NL" sz="1600" dirty="0" smtClean="0"/>
              <a:t>zijn een goed middel om twee dingen tegelijk te doen </a:t>
            </a:r>
          </a:p>
          <a:p>
            <a:pPr lvl="1"/>
            <a:r>
              <a:rPr lang="nl-NL" sz="1600" dirty="0" smtClean="0"/>
              <a:t>Vaak wil je iets na de parallelle balken doen</a:t>
            </a:r>
          </a:p>
          <a:p>
            <a:pPr lvl="1"/>
            <a:r>
              <a:rPr lang="nl-NL" sz="1600" dirty="0" smtClean="0"/>
              <a:t>Het is moeilijk om te constateren welke balk als eerste eindigt  </a:t>
            </a:r>
          </a:p>
          <a:p>
            <a:pPr lvl="1">
              <a:buNone/>
            </a:pPr>
            <a:r>
              <a:rPr lang="nl-NL" sz="1600" dirty="0" smtClean="0">
                <a:solidFill>
                  <a:srgbClr val="FF6600"/>
                </a:solidFill>
              </a:rPr>
              <a:t>	(dit heet het “synchronisatie probleem”)</a:t>
            </a:r>
          </a:p>
          <a:p>
            <a:r>
              <a:rPr lang="nl-NL" sz="1600" dirty="0" smtClean="0"/>
              <a:t>De balken moeten gesynchroniseerd worden om te verzekeren dat ze starten en eindigen wanneer je dat verwacht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6771" y="3694665"/>
            <a:ext cx="48796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>
                <a:solidFill>
                  <a:srgbClr val="3366FF"/>
                </a:solidFill>
              </a:rPr>
              <a:t>Zal</a:t>
            </a:r>
            <a:r>
              <a:rPr lang="en-US" sz="1600" dirty="0" smtClean="0">
                <a:solidFill>
                  <a:srgbClr val="3366FF"/>
                </a:solidFill>
              </a:rPr>
              <a:t>, in het </a:t>
            </a:r>
            <a:r>
              <a:rPr lang="en-US" sz="1600" dirty="0" err="1" smtClean="0">
                <a:solidFill>
                  <a:srgbClr val="3366FF"/>
                </a:solidFill>
              </a:rPr>
              <a:t>onderstaande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voorbeeld</a:t>
            </a:r>
            <a:r>
              <a:rPr lang="en-US" sz="1600" dirty="0" smtClean="0">
                <a:solidFill>
                  <a:srgbClr val="3366FF"/>
                </a:solidFill>
              </a:rPr>
              <a:t>, de </a:t>
            </a:r>
            <a:r>
              <a:rPr lang="en-US" sz="1600" dirty="0" err="1" smtClean="0">
                <a:solidFill>
                  <a:srgbClr val="3366FF"/>
                </a:solidFill>
              </a:rPr>
              <a:t>bocht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beginnen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voor</a:t>
            </a:r>
            <a:r>
              <a:rPr lang="en-US" sz="1600" dirty="0" smtClean="0">
                <a:solidFill>
                  <a:srgbClr val="3366FF"/>
                </a:solidFill>
              </a:rPr>
              <a:t>- of </a:t>
            </a:r>
            <a:r>
              <a:rPr lang="en-US" sz="1600" dirty="0" err="1" smtClean="0">
                <a:solidFill>
                  <a:srgbClr val="3366FF"/>
                </a:solidFill>
              </a:rPr>
              <a:t>nadat</a:t>
            </a:r>
            <a:r>
              <a:rPr lang="en-US" sz="1600" dirty="0" smtClean="0">
                <a:solidFill>
                  <a:srgbClr val="3366FF"/>
                </a:solidFill>
              </a:rPr>
              <a:t> motor A </a:t>
            </a:r>
            <a:r>
              <a:rPr lang="en-US" sz="1600" dirty="0" err="1" smtClean="0">
                <a:solidFill>
                  <a:srgbClr val="3366FF"/>
                </a:solidFill>
              </a:rPr>
              <a:t>klaar</a:t>
            </a:r>
            <a:r>
              <a:rPr lang="en-US" sz="1600" dirty="0" smtClean="0">
                <a:solidFill>
                  <a:srgbClr val="3366FF"/>
                </a:solidFill>
              </a:rPr>
              <a:t> is?</a:t>
            </a:r>
          </a:p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407" y="4419076"/>
            <a:ext cx="192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Antwoord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weet</a:t>
            </a:r>
            <a:r>
              <a:rPr lang="en-US" dirty="0" smtClean="0">
                <a:solidFill>
                  <a:srgbClr val="FF0000"/>
                </a:solidFill>
              </a:rPr>
              <a:t> je </a:t>
            </a:r>
            <a:r>
              <a:rPr lang="en-US" dirty="0" err="1" smtClean="0">
                <a:solidFill>
                  <a:srgbClr val="FF0000"/>
                </a:solidFill>
              </a:rPr>
              <a:t>niet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Screen Shot 2015-07-15 at 16.57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09" y="4110165"/>
            <a:ext cx="1783590" cy="2326868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pic>
        <p:nvPicPr>
          <p:cNvPr id="13" name="Picture 12" descr="Screen Shot 2015-07-15 at 16.56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80" y="4326874"/>
            <a:ext cx="2656876" cy="2128235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60070"/>
            <a:ext cx="7658100" cy="587131"/>
          </a:xfrm>
          <a:noFill/>
        </p:spPr>
        <p:txBody>
          <a:bodyPr>
            <a:noAutofit/>
          </a:bodyPr>
          <a:lstStyle/>
          <a:p>
            <a:r>
              <a:rPr lang="en-US" sz="3600" dirty="0" err="1" smtClean="0"/>
              <a:t>Verzekeren</a:t>
            </a:r>
            <a:r>
              <a:rPr lang="en-US" sz="3600" dirty="0" smtClean="0"/>
              <a:t> </a:t>
            </a:r>
            <a:r>
              <a:rPr lang="en-US" sz="3600" dirty="0" err="1" smtClean="0"/>
              <a:t>dat</a:t>
            </a:r>
            <a:r>
              <a:rPr lang="en-US" sz="3600" dirty="0" smtClean="0"/>
              <a:t> </a:t>
            </a:r>
            <a:r>
              <a:rPr lang="en-US" sz="3600" dirty="0" err="1" smtClean="0"/>
              <a:t>beide</a:t>
            </a:r>
            <a:r>
              <a:rPr lang="en-US" sz="3600" dirty="0" smtClean="0"/>
              <a:t> </a:t>
            </a:r>
            <a:r>
              <a:rPr lang="en-US" sz="3600" dirty="0" err="1" smtClean="0"/>
              <a:t>balken</a:t>
            </a:r>
            <a:r>
              <a:rPr lang="en-US" sz="3600" dirty="0" smtClean="0"/>
              <a:t> </a:t>
            </a:r>
            <a:r>
              <a:rPr lang="en-US" sz="3600" dirty="0" err="1" smtClean="0"/>
              <a:t>eindigen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900376"/>
            <a:ext cx="3774899" cy="4023360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In dit voorbeeld willen we dat zowel de 720 graden stuurbeweging (de beweging) en de beweging van motor A  aflopen voor de 360 graden stuurbeweging (de draai)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Er zijn meerdere manieren om dit te doen: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Variabelen</a:t>
            </a:r>
            <a:r>
              <a:rPr lang="nl-NL" dirty="0" smtClean="0"/>
              <a:t> (zie </a:t>
            </a:r>
            <a:r>
              <a:rPr lang="nl-NL" dirty="0" err="1" smtClean="0"/>
              <a:t>slide</a:t>
            </a:r>
            <a:r>
              <a:rPr lang="nl-NL" dirty="0" smtClean="0"/>
              <a:t> 4)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Draden</a:t>
            </a:r>
            <a:r>
              <a:rPr lang="nl-NL" dirty="0" smtClean="0"/>
              <a:t> (zie </a:t>
            </a:r>
            <a:r>
              <a:rPr lang="nl-NL" dirty="0" err="1" smtClean="0"/>
              <a:t>slide</a:t>
            </a:r>
            <a:r>
              <a:rPr lang="nl-NL" dirty="0" smtClean="0"/>
              <a:t> 5)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Herhalingen</a:t>
            </a:r>
            <a:r>
              <a:rPr lang="nl-NL" dirty="0" smtClean="0"/>
              <a:t> (zie </a:t>
            </a:r>
            <a:r>
              <a:rPr lang="nl-NL" dirty="0" err="1" smtClean="0"/>
              <a:t>slide</a:t>
            </a:r>
            <a:r>
              <a:rPr lang="nl-NL" dirty="0" smtClean="0"/>
              <a:t> 6)</a:t>
            </a:r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Mijn-Blokken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/>
              <a:t>(zie </a:t>
            </a:r>
            <a:r>
              <a:rPr lang="nl-NL" dirty="0" err="1" smtClean="0"/>
              <a:t>slide</a:t>
            </a:r>
            <a:r>
              <a:rPr lang="nl-NL" dirty="0" smtClean="0"/>
              <a:t> 7)</a:t>
            </a:r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</a:t>
            </a:r>
            <a:r>
              <a:rPr lang="en-US" dirty="0" err="1" smtClean="0"/>
              <a:t>synchronisatie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” in het </a:t>
            </a:r>
            <a:r>
              <a:rPr lang="en-US" dirty="0" err="1" smtClean="0"/>
              <a:t>bijbehorende</a:t>
            </a:r>
            <a:r>
              <a:rPr lang="en-US" dirty="0" smtClean="0"/>
              <a:t> EV3 code </a:t>
            </a:r>
            <a:r>
              <a:rPr lang="en-US" dirty="0" err="1" smtClean="0"/>
              <a:t>bestand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Screen Shot 2015-07-15 at 16.56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3" y="1829286"/>
            <a:ext cx="4304277" cy="3447851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07-15 at 17.21.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077" y="1953290"/>
            <a:ext cx="7077075" cy="39749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27107"/>
            <a:ext cx="8574087" cy="96784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synchronisatie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05" y="5620688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</a:t>
            </a:r>
            <a:r>
              <a:rPr lang="en-US" dirty="0" err="1" smtClean="0"/>
              <a:t>variabelen</a:t>
            </a:r>
            <a:r>
              <a:rPr lang="en-US" dirty="0" smtClean="0"/>
              <a:t>” in het </a:t>
            </a:r>
            <a:r>
              <a:rPr lang="en-US" dirty="0" err="1" smtClean="0"/>
              <a:t>bijbehorende</a:t>
            </a:r>
            <a:r>
              <a:rPr lang="en-US" dirty="0" smtClean="0"/>
              <a:t> EV3 code </a:t>
            </a:r>
            <a:r>
              <a:rPr lang="en-US" dirty="0" err="1" smtClean="0"/>
              <a:t>bestand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07-15 at 17.25.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26" y="1776753"/>
            <a:ext cx="7187066" cy="47880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draden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synchronisatie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3774" y="5641509"/>
            <a:ext cx="3066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“Data-</a:t>
            </a:r>
            <a:r>
              <a:rPr lang="en-US" dirty="0" err="1" smtClean="0"/>
              <a:t>Draden</a:t>
            </a:r>
            <a:r>
              <a:rPr lang="en-US" dirty="0" smtClean="0"/>
              <a:t>” in het </a:t>
            </a:r>
            <a:r>
              <a:rPr lang="en-US" dirty="0" err="1" smtClean="0"/>
              <a:t>bijbehorende</a:t>
            </a:r>
            <a:r>
              <a:rPr lang="en-US" dirty="0" smtClean="0"/>
              <a:t> EV3 code </a:t>
            </a:r>
            <a:r>
              <a:rPr lang="en-US" dirty="0" err="1" smtClean="0"/>
              <a:t>bestand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07-15 at 17.26.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62" y="1782340"/>
            <a:ext cx="7997518" cy="4654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herhalingen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synchronisatie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5414" y="2107556"/>
            <a:ext cx="323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</a:t>
            </a:r>
            <a:r>
              <a:rPr lang="en-US" dirty="0" err="1" smtClean="0"/>
              <a:t>Herhalingen</a:t>
            </a:r>
            <a:r>
              <a:rPr lang="en-US" dirty="0" smtClean="0"/>
              <a:t>” in het </a:t>
            </a:r>
            <a:r>
              <a:rPr lang="en-US" dirty="0" err="1" smtClean="0"/>
              <a:t>bijbehorende</a:t>
            </a:r>
            <a:r>
              <a:rPr lang="en-US" dirty="0" smtClean="0"/>
              <a:t> EV3 code </a:t>
            </a:r>
            <a:r>
              <a:rPr lang="en-US" dirty="0" err="1" smtClean="0"/>
              <a:t>bestand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7-15 at 17.28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8" y="2484201"/>
            <a:ext cx="5871433" cy="3162968"/>
          </a:xfrm>
          <a:prstGeom prst="rect">
            <a:avLst/>
          </a:prstGeom>
        </p:spPr>
      </p:pic>
      <p:pic>
        <p:nvPicPr>
          <p:cNvPr id="15" name="Picture 14" descr="Screen Shot 2015-07-15 at 17.28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094" y="3247602"/>
            <a:ext cx="4466963" cy="318943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74" y="553166"/>
            <a:ext cx="8002606" cy="953673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Mijn-Blokken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synchronisatie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21430400">
            <a:off x="1802263" y="5016825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Binnen</a:t>
            </a:r>
            <a:r>
              <a:rPr lang="en-US" dirty="0" smtClean="0"/>
              <a:t> het </a:t>
            </a:r>
            <a:r>
              <a:rPr lang="en-US" dirty="0" err="1" smtClean="0"/>
              <a:t>Mijn</a:t>
            </a:r>
            <a:r>
              <a:rPr lang="en-US" dirty="0" smtClean="0"/>
              <a:t>-Blok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706" y="1837870"/>
            <a:ext cx="359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</a:t>
            </a:r>
            <a:r>
              <a:rPr lang="en-US" dirty="0" err="1" smtClean="0"/>
              <a:t>Mijn-Blokken</a:t>
            </a:r>
            <a:r>
              <a:rPr lang="en-US" dirty="0" smtClean="0"/>
              <a:t>” in het </a:t>
            </a:r>
            <a:r>
              <a:rPr lang="en-US" dirty="0" err="1" smtClean="0"/>
              <a:t>bijbehorende</a:t>
            </a:r>
            <a:r>
              <a:rPr lang="en-US" dirty="0" smtClean="0"/>
              <a:t> EV3 code </a:t>
            </a:r>
            <a:r>
              <a:rPr lang="en-US" dirty="0" err="1" smtClean="0"/>
              <a:t>bestand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8313" y="2427516"/>
            <a:ext cx="44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</a:t>
            </a:r>
            <a:r>
              <a:rPr lang="en-US" dirty="0" err="1" smtClean="0"/>
              <a:t>Parallelle_Balk_MijnBlok</a:t>
            </a:r>
            <a:r>
              <a:rPr lang="en-US" dirty="0" smtClean="0"/>
              <a:t>” in het </a:t>
            </a:r>
            <a:r>
              <a:rPr lang="en-US" dirty="0" err="1" smtClean="0"/>
              <a:t>bijbehorende</a:t>
            </a:r>
            <a:r>
              <a:rPr lang="en-US" dirty="0" smtClean="0"/>
              <a:t> EV3 code </a:t>
            </a:r>
            <a:r>
              <a:rPr lang="en-US" dirty="0" err="1" smtClean="0"/>
              <a:t>bestand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: </a:t>
            </a:r>
            <a:r>
              <a:rPr lang="en-US" dirty="0" err="1" smtClean="0"/>
              <a:t>Rechtzetten</a:t>
            </a:r>
            <a:r>
              <a:rPr lang="en-US" dirty="0" smtClean="0"/>
              <a:t> op </a:t>
            </a:r>
            <a:r>
              <a:rPr lang="en-US" dirty="0" err="1" smtClean="0"/>
              <a:t>lijnen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42" y="1924742"/>
            <a:ext cx="4514058" cy="4614129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Synchronisatie is essentieel om op een lijn recht te zetten met behulp van parallelle balken</a:t>
            </a:r>
          </a:p>
          <a:p>
            <a:r>
              <a:rPr lang="nl-NL" dirty="0" smtClean="0"/>
              <a:t>Als een uitdaging, voltooi de les: “Rechtzetten op lijnen” (“</a:t>
            </a:r>
            <a:r>
              <a:rPr lang="nl-NL" dirty="0" err="1" smtClean="0"/>
              <a:t>Squaring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Lines”)</a:t>
            </a:r>
          </a:p>
          <a:p>
            <a:r>
              <a:rPr lang="nl-NL" dirty="0" smtClean="0"/>
              <a:t>Let op: Je moet verzekeren dat beide balken van het stuk wat rechtzet klaar zijn voordat je verder gaat naar het volgende blok</a:t>
            </a:r>
          </a:p>
          <a:p>
            <a:pPr lvl="1"/>
            <a:r>
              <a:rPr lang="nl-NL" dirty="0" smtClean="0"/>
              <a:t>De robot zal anders niet recht staan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4/9/2015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6" y="1888977"/>
            <a:ext cx="3429914" cy="2724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16544" y="4694142"/>
            <a:ext cx="2789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 is van de </a:t>
            </a:r>
            <a:r>
              <a:rPr lang="nl-NL" dirty="0" smtClean="0"/>
              <a:t>“Rechtzetten op lijnen” </a:t>
            </a:r>
          </a:p>
          <a:p>
            <a:r>
              <a:rPr lang="nl-NL" dirty="0" smtClean="0"/>
              <a:t>(“</a:t>
            </a:r>
            <a:r>
              <a:rPr lang="nl-NL" dirty="0" err="1" smtClean="0"/>
              <a:t>Squaring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Lines”) les</a:t>
            </a:r>
          </a:p>
          <a:p>
            <a:endParaRPr lang="nl-NL" dirty="0" smtClean="0"/>
          </a:p>
          <a:p>
            <a:r>
              <a:rPr lang="nl-NL" dirty="0" smtClean="0"/>
              <a:t>(Plaatje in het Engels)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3295</TotalTime>
  <Words>537</Words>
  <Application>Microsoft Office PowerPoint</Application>
  <PresentationFormat>Diavoorstelling (4:3)</PresentationFormat>
  <Paragraphs>78</Paragraphs>
  <Slides>11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Helvetica Neue</vt:lpstr>
      <vt:lpstr>Wingdings</vt:lpstr>
      <vt:lpstr>Spectrum</vt:lpstr>
      <vt:lpstr>Parallelle Balken Synchronisatie</vt:lpstr>
      <vt:lpstr>Lesdoelen</vt:lpstr>
      <vt:lpstr>Gebruik van parallele programmeerbalken in een programma</vt:lpstr>
      <vt:lpstr>Verzekeren dat beide balken eindigen</vt:lpstr>
      <vt:lpstr>Het gebruik van variabelen voor synchronisatie</vt:lpstr>
      <vt:lpstr>Het gebruik van draden voor synchronisatie</vt:lpstr>
      <vt:lpstr>Het gebruik van herhalingen voor synchronisatie</vt:lpstr>
      <vt:lpstr>Het gebruik van Mijn-Blokken voor synchronisatie</vt:lpstr>
      <vt:lpstr>Opdracht: Rechtzetten op lijnen</vt:lpstr>
      <vt:lpstr>Discussiepunten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dc:creator>Floor</dc:creator>
  <cp:lastModifiedBy>Floor</cp:lastModifiedBy>
  <cp:revision>26</cp:revision>
  <dcterms:created xsi:type="dcterms:W3CDTF">2015-07-15T16:05:30Z</dcterms:created>
  <dcterms:modified xsi:type="dcterms:W3CDTF">2015-07-16T19:47:17Z</dcterms:modified>
</cp:coreProperties>
</file>