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06" r:id="rId2"/>
    <p:sldId id="405" r:id="rId3"/>
    <p:sldId id="411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76" r:id="rId13"/>
    <p:sldId id="409" r:id="rId14"/>
    <p:sldId id="410" r:id="rId15"/>
    <p:sldId id="377" r:id="rId16"/>
    <p:sldId id="408" r:id="rId17"/>
    <p:sldId id="40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00"/>
    <a:srgbClr val="6BD7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6218" autoAdjust="0"/>
  </p:normalViewPr>
  <p:slideViewPr>
    <p:cSldViewPr snapToGrid="0" snapToObjects="1"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343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61B-93B6-4F06-B1B1-18CE8B776B63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EDC6-6210-49BD-9CBD-95D1AAFCD29A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44B-8CBC-44B6-AD55-CE65907D5BC2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D62-63FF-49C2-8E55-5CF77D7A0691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C12-C1B2-4EB6-B00D-5EA047746BFE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DC5-FABD-4CD0-9B35-897035875FB2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551-81A0-4A41-B672-39D202B67A67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93B4-6620-4F3A-9A8C-6A619592FB07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DDA-3CA6-4617-8B7E-B5E120C5BC04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D056-0074-4E40-B1A7-1409BEB26454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3C24-83FF-47B3-BCFC-45BFD7130B03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43CE61-8FA2-40C7-B457-2C5467A12179}" type="datetime1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PROGRAMMEER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Onderwerp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Basis </a:t>
            </a:r>
            <a:r>
              <a:rPr lang="en-US" sz="2800" dirty="0" err="1" smtClean="0">
                <a:solidFill>
                  <a:srgbClr val="FF0000"/>
                </a:solidFill>
              </a:rPr>
              <a:t>lijnvolger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11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Lijn volgen opdracht </a:t>
            </a:r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nl-NL" smtClean="0">
                <a:solidFill>
                  <a:srgbClr val="FF0000"/>
                </a:solidFill>
              </a:rPr>
              <a:t>Stap 1: </a:t>
            </a:r>
            <a:r>
              <a:rPr lang="nl-NL" smtClean="0"/>
              <a:t>schrijf een progamma dat de juiste kant van de lijn volgt!</a:t>
            </a:r>
          </a:p>
          <a:p>
            <a:r>
              <a:rPr lang="nl-NL" smtClean="0"/>
              <a:t>Hint: als de sensor zwart ziet, draai naar links. Als de sensor wit ziet, draai naar rechts. Gebruik het herhaal en schakelblok</a:t>
            </a:r>
          </a:p>
          <a:p>
            <a:r>
              <a:rPr lang="nl-NL" smtClean="0">
                <a:solidFill>
                  <a:srgbClr val="FF0000"/>
                </a:solidFill>
              </a:rPr>
              <a:t>Stap 2: </a:t>
            </a:r>
            <a:r>
              <a:rPr lang="nl-NL" smtClean="0"/>
              <a:t>probeer het op verschillende lijnen uit.</a:t>
            </a:r>
          </a:p>
          <a:p>
            <a:r>
              <a:rPr lang="nl-NL" sz="2400" smtClean="0">
                <a:solidFill>
                  <a:srgbClr val="0000FF"/>
                </a:solidFill>
              </a:rPr>
              <a:t>Werkte je lijnvolger hetzelfde op de rechte en op de lijn met bochten?</a:t>
            </a:r>
          </a:p>
          <a:p>
            <a:r>
              <a:rPr lang="nl-NL" smtClean="0">
                <a:solidFill>
                  <a:srgbClr val="FF0000"/>
                </a:solidFill>
              </a:rPr>
              <a:t>Stap 3: </a:t>
            </a:r>
            <a:r>
              <a:rPr lang="nl-NL" smtClean="0"/>
              <a:t>als het niet zo is, stel de bocht van 50 in op een kleinere waarde</a:t>
            </a:r>
          </a:p>
          <a:p>
            <a:r>
              <a:rPr lang="nl-NL" smtClean="0"/>
              <a:t>Werkt het nu beter op de lijn met bochten?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nl-NL" smtClean="0"/>
              <a:t>OPLossing opdracht 1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NL" sz="2000" smtClean="0">
                <a:solidFill>
                  <a:srgbClr val="FF0000"/>
                </a:solidFill>
              </a:rPr>
              <a:t>Q. Volgt het programma de rechter- of linkerkant van de lijn?</a:t>
            </a:r>
          </a:p>
          <a:p>
            <a:pPr eaLnBrk="1" hangingPunct="1"/>
            <a:r>
              <a:rPr lang="nl-NL" sz="2000" smtClean="0">
                <a:solidFill>
                  <a:srgbClr val="FF0000"/>
                </a:solidFill>
              </a:rPr>
              <a:t>A. De robot volgt de rechterkant van de lijn.</a:t>
            </a:r>
            <a:endParaRPr lang="nl-NL" sz="200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nl-NL" smtClean="0"/>
              <a:t>OPLossing opdracht </a:t>
            </a:r>
            <a:r>
              <a:rPr lang="nl-NL" smtClean="0"/>
              <a:t>1 </a:t>
            </a:r>
            <a:endParaRPr lang="nl-NL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Q. </a:t>
            </a:r>
            <a:r>
              <a:rPr lang="en-US" dirty="0" err="1" smtClean="0">
                <a:solidFill>
                  <a:srgbClr val="FF0000"/>
                </a:solidFill>
              </a:rPr>
              <a:t>Deze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lijnvolger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gaat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oneindig</a:t>
            </a:r>
            <a:r>
              <a:rPr lang="en-US" dirty="0" smtClean="0">
                <a:solidFill>
                  <a:srgbClr val="FF0000"/>
                </a:solidFill>
              </a:rPr>
              <a:t> door. Hoe </a:t>
            </a:r>
            <a:r>
              <a:rPr lang="en-US" dirty="0" err="1" smtClean="0">
                <a:solidFill>
                  <a:srgbClr val="FF0000"/>
                </a:solidFill>
              </a:rPr>
              <a:t>stoppen</a:t>
            </a:r>
            <a:r>
              <a:rPr lang="en-US" dirty="0" smtClean="0">
                <a:solidFill>
                  <a:srgbClr val="FF0000"/>
                </a:solidFill>
              </a:rPr>
              <a:t> we </a:t>
            </a:r>
            <a:r>
              <a:rPr lang="en-US" dirty="0" err="1" smtClean="0">
                <a:solidFill>
                  <a:srgbClr val="FF0000"/>
                </a:solidFill>
              </a:rPr>
              <a:t>dit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A. </a:t>
            </a:r>
            <a:r>
              <a:rPr lang="en-US" dirty="0" err="1" smtClean="0">
                <a:solidFill>
                  <a:srgbClr val="FF0000"/>
                </a:solidFill>
              </a:rPr>
              <a:t>Verander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eindoconditie</a:t>
            </a:r>
            <a:r>
              <a:rPr lang="en-US" dirty="0" smtClean="0">
                <a:solidFill>
                  <a:srgbClr val="FF0000"/>
                </a:solidFill>
              </a:rPr>
              <a:t> van de </a:t>
            </a:r>
            <a:r>
              <a:rPr lang="en-US" dirty="0" err="1" smtClean="0">
                <a:solidFill>
                  <a:srgbClr val="FF0000"/>
                </a:solidFill>
              </a:rPr>
              <a:t>herhaling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Lijn volgen opdracht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smtClean="0"/>
              <a:t>Deel</a:t>
            </a:r>
            <a:r>
              <a:rPr lang="nl-NL" sz="2800" smtClean="0"/>
              <a:t> </a:t>
            </a:r>
            <a:r>
              <a:rPr lang="nl-NL" sz="2800" smtClean="0"/>
              <a:t>1</a:t>
            </a:r>
            <a:r>
              <a:rPr lang="nl-NL" sz="2800" smtClean="0"/>
              <a:t>: Maak een </a:t>
            </a:r>
            <a:r>
              <a:rPr lang="nl-NL" sz="2800" smtClean="0"/>
              <a:t>lijn</a:t>
            </a:r>
            <a:r>
              <a:rPr lang="nl-NL" sz="2800" smtClean="0"/>
              <a:t>volger die stopt op het moment dat je op de tastsensor </a:t>
            </a:r>
            <a:r>
              <a:rPr lang="nl-NL" sz="2800" smtClean="0"/>
              <a:t>drukt</a:t>
            </a:r>
            <a:r>
              <a:rPr lang="nl-NL" sz="2800" smtClean="0"/>
              <a:t>.</a:t>
            </a:r>
            <a:endParaRPr lang="nl-NL" sz="2800" smtClean="0"/>
          </a:p>
          <a:p>
            <a:endParaRPr lang="nl-NL" sz="2800" smtClean="0"/>
          </a:p>
          <a:p>
            <a:r>
              <a:rPr lang="nl-NL" sz="2800" smtClean="0"/>
              <a:t>Deel</a:t>
            </a:r>
            <a:r>
              <a:rPr lang="nl-NL" sz="2800" smtClean="0"/>
              <a:t> </a:t>
            </a:r>
            <a:r>
              <a:rPr lang="nl-NL" sz="2800" smtClean="0"/>
              <a:t>2</a:t>
            </a:r>
            <a:r>
              <a:rPr lang="nl-NL" sz="2800" smtClean="0"/>
              <a:t>: Maak een lijnvolger die stopt nadat de robot een bepaalde afstand gereden </a:t>
            </a:r>
            <a:r>
              <a:rPr lang="nl-NL" sz="2800" smtClean="0"/>
              <a:t>heeft.</a:t>
            </a:r>
            <a:endParaRPr lang="nl-NL" sz="2800"/>
          </a:p>
        </p:txBody>
      </p:sp>
    </p:spTree>
    <p:extLst>
      <p:ext uri="{BB962C8B-B14F-4D97-AF65-F5344CB8AC3E}">
        <p14:creationId xmlns=""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mtClean="0"/>
              <a:t>Oplossing</a:t>
            </a:r>
            <a:r>
              <a:rPr lang="nl-NL" smtClean="0"/>
              <a:t> </a:t>
            </a:r>
            <a:r>
              <a:rPr lang="nl-NL" smtClean="0"/>
              <a:t>opdrach</a:t>
            </a:r>
            <a:r>
              <a:rPr lang="nl-NL" smtClean="0"/>
              <a:t>t </a:t>
            </a:r>
            <a:r>
              <a:rPr lang="nl-NL" smtClean="0"/>
              <a:t>2:</a:t>
            </a:r>
            <a:r>
              <a:rPr lang="nl-NL" smtClean="0"/>
              <a:t> </a:t>
            </a:r>
            <a:r>
              <a:rPr lang="nl-NL" smtClean="0"/>
              <a:t>SEnsor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mtClean="0"/>
              <a:t>Opl</a:t>
            </a:r>
            <a:r>
              <a:rPr lang="nl-NL" smtClean="0"/>
              <a:t>ossing opdracht </a:t>
            </a:r>
            <a:r>
              <a:rPr lang="nl-NL" smtClean="0"/>
              <a:t>2</a:t>
            </a:r>
            <a:r>
              <a:rPr lang="nl-NL" smtClean="0"/>
              <a:t>: </a:t>
            </a:r>
            <a:r>
              <a:rPr lang="nl-NL" smtClean="0"/>
              <a:t>bepaalde </a:t>
            </a:r>
            <a:r>
              <a:rPr lang="nl-NL" smtClean="0"/>
              <a:t>afstand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DISCUSSIe</a:t>
            </a:r>
            <a:r>
              <a:rPr lang="nl-NL" smtClean="0"/>
              <a:t> </a:t>
            </a:r>
            <a:r>
              <a:rPr lang="nl-NL" smtClean="0"/>
              <a:t>handleiding</a:t>
            </a:r>
            <a:endParaRPr lang="nl-NL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090246"/>
            <a:ext cx="8245474" cy="5101474"/>
          </a:xfrm>
        </p:spPr>
        <p:txBody>
          <a:bodyPr>
            <a:normAutofit lnSpcReduction="10000"/>
          </a:bodyPr>
          <a:lstStyle/>
          <a:p>
            <a:r>
              <a:rPr lang="nl-NL" smtClean="0"/>
              <a:t>Waarom</a:t>
            </a:r>
            <a:r>
              <a:rPr lang="nl-NL" smtClean="0"/>
              <a:t> is het voor de robot belangrijk om dezelfde kant van de lijn te </a:t>
            </a:r>
            <a:r>
              <a:rPr lang="nl-NL" smtClean="0"/>
              <a:t>volgen?</a:t>
            </a:r>
            <a:endParaRPr lang="nl-NL" smtClean="0"/>
          </a:p>
          <a:p>
            <a:r>
              <a:rPr lang="nl-NL" smtClean="0"/>
              <a:t>	</a:t>
            </a:r>
            <a:r>
              <a:rPr lang="nl-NL" b="0" smtClean="0"/>
              <a:t>De</a:t>
            </a:r>
            <a:r>
              <a:rPr lang="nl-NL" b="0" smtClean="0"/>
              <a:t> robot kan alleen maar controleren of hij op </a:t>
            </a:r>
            <a:r>
              <a:rPr lang="nl-NL" b="0" smtClean="0"/>
              <a:t>of van de lijn af </a:t>
            </a:r>
            <a:r>
              <a:rPr lang="nl-NL" b="0" smtClean="0"/>
              <a:t>is</a:t>
            </a:r>
            <a:r>
              <a:rPr lang="nl-NL" b="0" smtClean="0"/>
              <a:t>. </a:t>
            </a:r>
            <a:endParaRPr lang="nl-NL" smtClean="0"/>
          </a:p>
          <a:p>
            <a:r>
              <a:rPr lang="nl-NL" smtClean="0"/>
              <a:t>Dit is een basis </a:t>
            </a:r>
            <a:r>
              <a:rPr lang="nl-NL" smtClean="0"/>
              <a:t>lijnvolger</a:t>
            </a:r>
            <a:r>
              <a:rPr lang="nl-NL" smtClean="0"/>
              <a:t>.  Welke dingen waren niet goed aan deze </a:t>
            </a:r>
            <a:r>
              <a:rPr lang="nl-NL" smtClean="0"/>
              <a:t>lijnvolger</a:t>
            </a:r>
            <a:r>
              <a:rPr lang="nl-NL" smtClean="0"/>
              <a:t>? Denk je dat de lijnvolger verbeterd kan </a:t>
            </a:r>
            <a:r>
              <a:rPr lang="nl-NL" smtClean="0"/>
              <a:t>worden?</a:t>
            </a:r>
            <a:endParaRPr lang="nl-NL" smtClean="0"/>
          </a:p>
          <a:p>
            <a:r>
              <a:rPr lang="nl-NL" smtClean="0"/>
              <a:t>	</a:t>
            </a:r>
            <a:r>
              <a:rPr lang="nl-NL" b="0" smtClean="0"/>
              <a:t>Hij wiebelt </a:t>
            </a:r>
            <a:r>
              <a:rPr lang="nl-NL" b="0" smtClean="0"/>
              <a:t>veel</a:t>
            </a:r>
            <a:r>
              <a:rPr lang="nl-NL" b="0" smtClean="0"/>
              <a:t>.  Gladdere lijnvolgers worden beschreven in de geavanceerde </a:t>
            </a:r>
            <a:r>
              <a:rPr lang="nl-NL" b="0" smtClean="0"/>
              <a:t>lessen.</a:t>
            </a:r>
            <a:endParaRPr lang="nl-NL" smtClean="0"/>
          </a:p>
          <a:p>
            <a:r>
              <a:rPr lang="nl-NL" smtClean="0"/>
              <a:t>Welke sensor meet </a:t>
            </a:r>
            <a:r>
              <a:rPr lang="nl-NL" smtClean="0"/>
              <a:t>hoever</a:t>
            </a:r>
            <a:r>
              <a:rPr lang="nl-NL" smtClean="0"/>
              <a:t> de robot gereden </a:t>
            </a:r>
            <a:r>
              <a:rPr lang="nl-NL" smtClean="0"/>
              <a:t>heeft</a:t>
            </a:r>
            <a:r>
              <a:rPr lang="nl-NL" smtClean="0"/>
              <a:t>?</a:t>
            </a:r>
            <a:endParaRPr lang="nl-NL" smtClean="0"/>
          </a:p>
          <a:p>
            <a:r>
              <a:rPr lang="nl-NL" smtClean="0"/>
              <a:t>	</a:t>
            </a:r>
            <a:r>
              <a:rPr lang="nl-NL" b="0" smtClean="0"/>
              <a:t>D</a:t>
            </a:r>
            <a:r>
              <a:rPr lang="nl-NL" b="0" smtClean="0"/>
              <a:t>e rotatie sensor die je in opdracht 2 hebt </a:t>
            </a:r>
            <a:r>
              <a:rPr lang="nl-NL" b="0" smtClean="0"/>
              <a:t>gebruikt</a:t>
            </a:r>
            <a:r>
              <a:rPr lang="nl-NL" b="0" smtClean="0"/>
              <a:t>, meet hoeveel de wielen hebben </a:t>
            </a:r>
            <a:r>
              <a:rPr lang="nl-NL" b="0" smtClean="0"/>
              <a:t>gedraaid.</a:t>
            </a:r>
            <a:endParaRPr lang="nl-NL" smtClean="0"/>
          </a:p>
          <a:p>
            <a:r>
              <a:rPr lang="nl-NL" smtClean="0"/>
              <a:t>Hoe zou </a:t>
            </a:r>
            <a:r>
              <a:rPr lang="nl-NL" smtClean="0"/>
              <a:t>jij een lijnvolger maken die stopt wanneer de robot een lijn </a:t>
            </a:r>
            <a:r>
              <a:rPr lang="nl-NL" smtClean="0"/>
              <a:t>ziet?</a:t>
            </a:r>
            <a:r>
              <a:rPr lang="nl-NL" smtClean="0"/>
              <a:t> Of een andere </a:t>
            </a:r>
            <a:r>
              <a:rPr lang="nl-NL" smtClean="0"/>
              <a:t>kleur?</a:t>
            </a:r>
            <a:endParaRPr lang="nl-NL" smtClean="0"/>
          </a:p>
          <a:p>
            <a:r>
              <a:rPr lang="nl-NL" smtClean="0"/>
              <a:t>	</a:t>
            </a:r>
            <a:r>
              <a:rPr lang="nl-NL" b="0" smtClean="0"/>
              <a:t>Verander de conditie van de herhaling naar </a:t>
            </a:r>
            <a:r>
              <a:rPr lang="nl-NL" b="0" smtClean="0"/>
              <a:t>kleurensensor.</a:t>
            </a:r>
            <a:endParaRPr lang="nl-NL" smtClean="0"/>
          </a:p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nl-NL" dirty="0" smtClean="0"/>
              <a:t>Deze les is gemaakt door </a:t>
            </a:r>
            <a:r>
              <a:rPr lang="nl-NL" dirty="0" err="1" smtClean="0"/>
              <a:t>Sanjay</a:t>
            </a:r>
            <a:r>
              <a:rPr lang="nl-NL" dirty="0" smtClean="0"/>
              <a:t> </a:t>
            </a:r>
            <a:r>
              <a:rPr lang="nl-NL" dirty="0" err="1" smtClean="0"/>
              <a:t>Seshan</a:t>
            </a:r>
            <a:r>
              <a:rPr lang="nl-NL" dirty="0" smtClean="0"/>
              <a:t> and </a:t>
            </a:r>
            <a:r>
              <a:rPr lang="nl-NL" dirty="0" err="1" smtClean="0"/>
              <a:t>Arvind</a:t>
            </a:r>
            <a:r>
              <a:rPr lang="nl-NL" dirty="0" smtClean="0"/>
              <a:t> </a:t>
            </a:r>
            <a:r>
              <a:rPr lang="nl-NL" dirty="0" err="1" smtClean="0"/>
              <a:t>Seshan</a:t>
            </a:r>
            <a:r>
              <a:rPr lang="nl-NL" dirty="0" smtClean="0"/>
              <a:t> van </a:t>
            </a:r>
            <a:r>
              <a:rPr lang="nl-NL" dirty="0" err="1" smtClean="0"/>
              <a:t>Droids</a:t>
            </a:r>
            <a:r>
              <a:rPr lang="nl-NL" dirty="0" smtClean="0"/>
              <a:t> </a:t>
            </a:r>
            <a:r>
              <a:rPr lang="nl-NL" dirty="0" err="1" smtClean="0"/>
              <a:t>Robotics</a:t>
            </a:r>
            <a:r>
              <a:rPr lang="nl-NL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Meer lessen zijn beschikbaar op www.ev3lessons.com</a:t>
            </a:r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Auteurs email: </a:t>
            </a:r>
            <a:r>
              <a:rPr lang="nl-NL" dirty="0" smtClean="0">
                <a:hlinkClick r:id="rId3"/>
              </a:rPr>
              <a:t>team@</a:t>
            </a:r>
            <a:r>
              <a:rPr lang="nl-NL" dirty="0" err="1" smtClean="0">
                <a:hlinkClick r:id="rId3"/>
              </a:rPr>
              <a:t>droidsrobotics.org</a:t>
            </a:r>
            <a:r>
              <a:rPr lang="nl-NL" dirty="0" smtClean="0">
                <a:hlinkClick r:id="rId3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doelstellingen</a:t>
            </a:r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mtClean="0"/>
              <a:t>Leren hoe mensen en robots lijnen volgen.</a:t>
            </a:r>
          </a:p>
          <a:p>
            <a:pPr marL="457200" indent="-457200">
              <a:buFont typeface="+mj-lt"/>
              <a:buAutoNum type="arabicPeriod"/>
            </a:pPr>
            <a:r>
              <a:rPr lang="nl-NL" smtClean="0"/>
              <a:t>Lerenn hoe de robot een lijn kan volgen door de kleurenmodus van de kleurensensor te gebruiken.</a:t>
            </a:r>
          </a:p>
          <a:p>
            <a:pPr marL="457200" indent="-457200">
              <a:buFont typeface="+mj-lt"/>
              <a:buAutoNum type="arabicPeriod"/>
            </a:pPr>
            <a:r>
              <a:rPr lang="nl-NL" smtClean="0"/>
              <a:t>Leren hoe je een lijn volgt totdat een sensor geactiveerd wordt.</a:t>
            </a:r>
          </a:p>
          <a:p>
            <a:pPr marL="457200" indent="-457200">
              <a:buFont typeface="+mj-lt"/>
              <a:buAutoNum type="arabicPeriod"/>
            </a:pPr>
            <a:r>
              <a:rPr lang="nl-NL" smtClean="0"/>
              <a:t>Leren hoe je een lijn voor een bepaalde afstand volgt.</a:t>
            </a:r>
          </a:p>
          <a:p>
            <a:pPr marL="457200" indent="-457200">
              <a:buFont typeface="+mj-lt"/>
              <a:buAutoNum type="arabicPeriod"/>
            </a:pPr>
            <a:r>
              <a:rPr lang="nl-NL" smtClean="0"/>
              <a:t>Leren hoe je sensoren gecombineerd met herhalingen en schakelingen.</a:t>
            </a:r>
          </a:p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Instructies leraar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Dia 4-7 zijn animaties. We adviseren om eerst deze animaties af te selen.  Leerlingen begrijpen zo beter hoe een lijnvolger werkt en mensen en robots lijnen volgen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Geeft iedere leerling een kopie van het werkblad.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Opdracht 1 begint op dia 10 en opdracht 2 op dia 13.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Discussie handleiding op dia 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0" smtClean="0"/>
              <a:t>Ervaren leerling zullen geinteresseerd zijn in de andeer lijnvolgerns op EV3Lessons.com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Volg het midden?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nl-NL" smtClean="0"/>
              <a:t>Mensen willen de lijn in het midden volgen.  </a:t>
            </a:r>
          </a:p>
          <a:p>
            <a:r>
              <a:rPr lang="nl-NL" smtClean="0"/>
              <a:t>We laten de robot hetzelfde doen met gebruik van de </a:t>
            </a:r>
            <a:r>
              <a:rPr lang="nl-NL" smtClean="0">
                <a:solidFill>
                  <a:srgbClr val="FF0000"/>
                </a:solidFill>
              </a:rPr>
              <a:t>kleurensensor</a:t>
            </a:r>
          </a:p>
          <a:p>
            <a:r>
              <a:rPr lang="nl-NL" smtClean="0">
                <a:solidFill>
                  <a:srgbClr val="000000"/>
                </a:solidFill>
              </a:rPr>
              <a:t>Welke vragen kunnen we stellen bij het gebruik van deze sensor?</a:t>
            </a:r>
          </a:p>
          <a:p>
            <a:pPr lvl="1"/>
            <a:r>
              <a:rPr lang="nl-NL" smtClean="0">
                <a:solidFill>
                  <a:srgbClr val="000000"/>
                </a:solidFill>
              </a:rPr>
              <a:t>Ben je op de lijn of niet?</a:t>
            </a:r>
          </a:p>
          <a:p>
            <a:pPr lvl="1"/>
            <a:endParaRPr lang="nl-NL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3122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Als we op de zwarte lijn zijn, blijf rechtdoor gaan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Als we op het witte komen, </a:t>
            </a:r>
            <a:br>
              <a:rPr lang="nl-NL" dirty="0" smtClean="0"/>
            </a:br>
            <a:r>
              <a:rPr lang="nl-NL" dirty="0" smtClean="0"/>
              <a:t>ga links terug naar de lijn</a:t>
            </a:r>
          </a:p>
          <a:p>
            <a:endParaRPr lang="nl-NL" dirty="0" smtClean="0"/>
          </a:p>
          <a:p>
            <a:r>
              <a:rPr lang="nl-NL" dirty="0" smtClean="0"/>
              <a:t>Het ziet er hier goed werkend uit.</a:t>
            </a:r>
            <a:endParaRPr lang="nl-N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Als we op de zwarte lijn zijn, blijf rechtdoor gaan.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Als we op het witte komen, ga links terug naar de lijn</a:t>
            </a:r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r>
              <a:rPr lang="nl-NL" b="1" dirty="0" smtClean="0">
                <a:solidFill>
                  <a:srgbClr val="FF0000"/>
                </a:solidFill>
              </a:rPr>
              <a:t>OH NEE… de robot gaat er vandoor</a:t>
            </a:r>
          </a:p>
          <a:p>
            <a:endParaRPr lang="nl-NL" b="1" dirty="0" smtClean="0">
              <a:solidFill>
                <a:srgbClr val="FF0000"/>
              </a:solidFill>
            </a:endParaRPr>
          </a:p>
          <a:p>
            <a:r>
              <a:rPr lang="nl-NL" b="1" dirty="0" smtClean="0">
                <a:solidFill>
                  <a:srgbClr val="FF0000"/>
                </a:solidFill>
              </a:rPr>
              <a:t>Als de robot de linkerkant van de lijn verlaat, werkt het programma niet meer!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Lijn</a:t>
            </a:r>
            <a:r>
              <a:rPr lang="en-US" dirty="0" smtClean="0"/>
              <a:t> </a:t>
            </a:r>
            <a:r>
              <a:rPr lang="en-US" dirty="0" err="1" smtClean="0"/>
              <a:t>volgen</a:t>
            </a:r>
            <a:r>
              <a:rPr lang="en-US" dirty="0" smtClean="0"/>
              <a:t>: ROBOT </a:t>
            </a:r>
            <a:r>
              <a:rPr lang="en-US" dirty="0" err="1" smtClean="0"/>
              <a:t>STijl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Waarom kan de mens het midden volgen?: </a:t>
            </a:r>
          </a:p>
          <a:p>
            <a:pPr lvl="1"/>
            <a:r>
              <a:rPr lang="nl-NL" dirty="0" smtClean="0"/>
              <a:t>Ze kunnen </a:t>
            </a:r>
            <a:r>
              <a:rPr lang="nl-NL" dirty="0" smtClean="0">
                <a:solidFill>
                  <a:srgbClr val="FF0000"/>
                </a:solidFill>
              </a:rPr>
              <a:t>voor zich kijken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Ze kunnen </a:t>
            </a:r>
            <a:r>
              <a:rPr lang="nl-NL" dirty="0" smtClean="0">
                <a:solidFill>
                  <a:srgbClr val="FF0000"/>
                </a:solidFill>
              </a:rPr>
              <a:t>de hele lijn en alles wat er omheen ligt zien</a:t>
            </a:r>
          </a:p>
          <a:p>
            <a:pPr lvl="1"/>
            <a:r>
              <a:rPr lang="nl-NL" dirty="0" smtClean="0"/>
              <a:t>Ze </a:t>
            </a:r>
            <a:r>
              <a:rPr lang="nl-NL" dirty="0" smtClean="0">
                <a:solidFill>
                  <a:srgbClr val="FF0000"/>
                </a:solidFill>
              </a:rPr>
              <a:t>zien beide kanten </a:t>
            </a:r>
            <a:r>
              <a:rPr lang="nl-NL" dirty="0" smtClean="0">
                <a:solidFill>
                  <a:srgbClr val="000000"/>
                </a:solidFill>
              </a:rPr>
              <a:t>en waar ze vandaan komen</a:t>
            </a:r>
          </a:p>
          <a:p>
            <a:endParaRPr lang="nl-NL" dirty="0" smtClean="0"/>
          </a:p>
          <a:p>
            <a:r>
              <a:rPr lang="nl-NL" dirty="0" smtClean="0"/>
              <a:t>Waarom kan de robot niet </a:t>
            </a:r>
            <a:r>
              <a:rPr lang="nl-NL" dirty="0" smtClean="0"/>
              <a:t>hetzelfde </a:t>
            </a:r>
            <a:r>
              <a:rPr lang="nl-NL" dirty="0" smtClean="0"/>
              <a:t>doen?: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Hij kan niet de rechter- of de linkerkant </a:t>
            </a:r>
            <a:r>
              <a:rPr lang="nl-NL" dirty="0" smtClean="0"/>
              <a:t>van de lijn zien</a:t>
            </a:r>
          </a:p>
          <a:p>
            <a:pPr lvl="1"/>
            <a:r>
              <a:rPr lang="nl-NL" dirty="0" smtClean="0"/>
              <a:t>Hoe kan je ervoor zorgen dat de robot altijd aan dezelfde kant van de lijn is?</a:t>
            </a:r>
          </a:p>
          <a:p>
            <a:pPr lvl="1"/>
            <a:r>
              <a:rPr lang="nl-NL" dirty="0" smtClean="0"/>
              <a:t>In plaats van het midden zou de robot de rand kunnen volgen?</a:t>
            </a:r>
          </a:p>
          <a:p>
            <a:pPr lvl="1"/>
            <a:r>
              <a:rPr lang="nl-NL" dirty="0" smtClean="0"/>
              <a:t>Zodat de robot aan dezelfde kant blijft.</a:t>
            </a:r>
          </a:p>
          <a:p>
            <a:pPr lvl="1"/>
            <a:r>
              <a:rPr lang="nl-NL" dirty="0" smtClean="0"/>
              <a:t>We laten nu zien hoe het werkt!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nl-NL" smtClean="0"/>
              <a:t>Robot lijn volgen gebeurt altijd op de rand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84481" y="1647096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42582" y="1655888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2749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mtClean="0">
                <a:solidFill>
                  <a:srgbClr val="000000"/>
                </a:solidFill>
              </a:rPr>
              <a:t>Linkerkant lijnvolgen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4545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smtClean="0">
                <a:solidFill>
                  <a:srgbClr val="000000"/>
                </a:solidFill>
              </a:rPr>
              <a:t>Rechterkant lijnvolgen</a:t>
            </a:r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1635711"/>
            <a:ext cx="26321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smtClean="0"/>
              <a:t>De robot moet kiezen welke kant hij op moet draaien waneer de kleurensensor een andere kleur ziet.</a:t>
            </a:r>
          </a:p>
          <a:p>
            <a:pPr algn="ctr"/>
            <a:endParaRPr lang="nl-NL" sz="2400" smtClean="0"/>
          </a:p>
          <a:p>
            <a:pPr algn="ctr"/>
            <a:r>
              <a:rPr lang="nl-NL" sz="2400" smtClean="0"/>
              <a:t>Het antwoord hangt af van de  kant waar je de lijn aan het volgen bent!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2646" y="1612023"/>
            <a:ext cx="1048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>
                <a:solidFill>
                  <a:srgbClr val="FFFF00"/>
                </a:solidFill>
              </a:rPr>
              <a:t>Als hij op zwart is ga naar links</a:t>
            </a:r>
          </a:p>
          <a:p>
            <a:r>
              <a:rPr lang="nl-NL" smtClean="0">
                <a:solidFill>
                  <a:srgbClr val="FFFF00"/>
                </a:solidFill>
              </a:rPr>
              <a:t>Als hij op wit is ga naar rechts</a:t>
            </a:r>
            <a:endParaRPr lang="nl-NL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5411" y="1683183"/>
            <a:ext cx="1048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>
                <a:solidFill>
                  <a:srgbClr val="FFFF00"/>
                </a:solidFill>
              </a:rPr>
              <a:t>Als hij op zwart is ga naar rechts</a:t>
            </a:r>
          </a:p>
          <a:p>
            <a:r>
              <a:rPr lang="nl-NL" smtClean="0">
                <a:solidFill>
                  <a:srgbClr val="FFFF00"/>
                </a:solidFill>
              </a:rPr>
              <a:t>Als hij op wit is ga naar links</a:t>
            </a:r>
          </a:p>
          <a:p>
            <a:r>
              <a:rPr lang="nl-NL" smtClean="0">
                <a:solidFill>
                  <a:srgbClr val="FFFF00"/>
                </a:solidFill>
              </a:rPr>
              <a:t>.</a:t>
            </a:r>
            <a:endParaRPr lang="nl-NL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nl-NL" smtClean="0"/>
              <a:t>Start de </a:t>
            </a:r>
            <a:r>
              <a:rPr lang="nl-NL" smtClean="0"/>
              <a:t>robot aan de juiste </a:t>
            </a:r>
            <a:r>
              <a:rPr lang="nl-NL" smtClean="0"/>
              <a:t>kant</a:t>
            </a:r>
            <a:endParaRPr lang="nl-NL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6224</TotalTime>
  <Words>862</Words>
  <Application>Microsoft Office PowerPoint</Application>
  <PresentationFormat>Diavoorstelling (4:3)</PresentationFormat>
  <Paragraphs>133</Paragraphs>
  <Slides>17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Essential</vt:lpstr>
      <vt:lpstr>BEGINNER EV3 PROGRAMMEER Les</vt:lpstr>
      <vt:lpstr>doelstellingen</vt:lpstr>
      <vt:lpstr>Instructies leraar</vt:lpstr>
      <vt:lpstr>Volg het midden?</vt:lpstr>
      <vt:lpstr>Dia 5</vt:lpstr>
      <vt:lpstr>Dia 6</vt:lpstr>
      <vt:lpstr>Lijn volgen: ROBOT STijl</vt:lpstr>
      <vt:lpstr>Robot lijn volgen gebeurt altijd op de rand</vt:lpstr>
      <vt:lpstr>Start de robot aan de juiste kant</vt:lpstr>
      <vt:lpstr>Lijn volgen opdracht 1</vt:lpstr>
      <vt:lpstr>OPLossing opdracht 1 </vt:lpstr>
      <vt:lpstr>OPLossing opdracht 1 </vt:lpstr>
      <vt:lpstr>Lijn volgen opdracht 2</vt:lpstr>
      <vt:lpstr>Oplossing opdracht 2: SEnsor</vt:lpstr>
      <vt:lpstr>Oplossing opdracht 2: bepaalde afstand</vt:lpstr>
      <vt:lpstr>DISCUSSIe handleiding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Hulsen 2</dc:creator>
  <cp:lastModifiedBy>Hulsen 2</cp:lastModifiedBy>
  <cp:revision>8</cp:revision>
  <dcterms:created xsi:type="dcterms:W3CDTF">2014-08-07T02:19:13Z</dcterms:created>
  <dcterms:modified xsi:type="dcterms:W3CDTF">2015-04-25T15:01:14Z</dcterms:modified>
</cp:coreProperties>
</file>