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 id="2147483726" r:id="rId2"/>
  </p:sldMasterIdLst>
  <p:notesMasterIdLst>
    <p:notesMasterId r:id="rId12"/>
  </p:notesMasterIdLst>
  <p:handoutMasterIdLst>
    <p:handoutMasterId r:id="rId13"/>
  </p:handoutMasterIdLst>
  <p:sldIdLst>
    <p:sldId id="408" r:id="rId3"/>
    <p:sldId id="419" r:id="rId4"/>
    <p:sldId id="420" r:id="rId5"/>
    <p:sldId id="421" r:id="rId6"/>
    <p:sldId id="422" r:id="rId7"/>
    <p:sldId id="423" r:id="rId8"/>
    <p:sldId id="424" r:id="rId9"/>
    <p:sldId id="413" r:id="rId10"/>
    <p:sldId id="40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D7FF"/>
    <a:srgbClr val="00B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6" autoAdjust="0"/>
    <p:restoredTop sz="99563" autoAdjust="0"/>
  </p:normalViewPr>
  <p:slideViewPr>
    <p:cSldViewPr snapToGrid="0" snapToObjects="1">
      <p:cViewPr>
        <p:scale>
          <a:sx n="100" d="100"/>
          <a:sy n="100" d="100"/>
        </p:scale>
        <p:origin x="-1224" y="-360"/>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pPr/>
              <a:t>4/25/2015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pPr/>
              <a:t>‹nr.›</a:t>
            </a:fld>
            <a:endParaRPr lang="en-US"/>
          </a:p>
        </p:txBody>
      </p:sp>
    </p:spTree>
    <p:extLst>
      <p:ext uri="{BB962C8B-B14F-4D97-AF65-F5344CB8AC3E}">
        <p14:creationId xmlns:p14="http://schemas.microsoft.com/office/powerpoint/2010/main" xmlns=""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pPr/>
              <a:t>4/25/2015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pPr/>
              <a:t>‹nr.›</a:t>
            </a:fld>
            <a:endParaRPr lang="en-US"/>
          </a:p>
        </p:txBody>
      </p:sp>
    </p:spTree>
    <p:extLst>
      <p:ext uri="{BB962C8B-B14F-4D97-AF65-F5344CB8AC3E}">
        <p14:creationId xmlns:p14="http://schemas.microsoft.com/office/powerpoint/2010/main" xmlns=""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pPr/>
              <a:t>1</a:t>
            </a:fld>
            <a:endParaRPr lang="en-US"/>
          </a:p>
        </p:txBody>
      </p:sp>
    </p:spTree>
    <p:extLst>
      <p:ext uri="{BB962C8B-B14F-4D97-AF65-F5344CB8AC3E}">
        <p14:creationId xmlns:p14="http://schemas.microsoft.com/office/powerpoint/2010/main" xmlns="" val="1709352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B7A66E-6F97-0540-81AB-CF8C8EEC0A76}" type="slidenum">
              <a:rPr lang="en-US" smtClean="0"/>
              <a:pPr/>
              <a:t>7</a:t>
            </a:fld>
            <a:endParaRPr lang="en-US"/>
          </a:p>
        </p:txBody>
      </p:sp>
    </p:spTree>
    <p:extLst>
      <p:ext uri="{BB962C8B-B14F-4D97-AF65-F5344CB8AC3E}">
        <p14:creationId xmlns:p14="http://schemas.microsoft.com/office/powerpoint/2010/main" xmlns="" val="3201761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B6A1FB-1959-6841-BEB9-2BF1AF2126EF}" type="datetime1">
              <a:rPr lang="en-US" smtClean="0"/>
              <a:pPr/>
              <a:t>4/25/2015</a:t>
            </a:fld>
            <a:endParaRPr lang="en-US"/>
          </a:p>
        </p:txBody>
      </p:sp>
      <p:sp>
        <p:nvSpPr>
          <p:cNvPr id="5" name="Footer Placeholder 4"/>
          <p:cNvSpPr>
            <a:spLocks noGrp="1"/>
          </p:cNvSpPr>
          <p:nvPr>
            <p:ph type="ftr" sz="quarter" idx="11"/>
          </p:nvPr>
        </p:nvSpPr>
        <p:spPr/>
        <p:txBody>
          <a:bodyPr/>
          <a:lstStyle/>
          <a:p>
            <a:r>
              <a:rPr lang="en-US" smtClean="0"/>
              <a:t>Copyright EV3Lessons.com © 2015 Last edit 2/28/2015</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pPr/>
              <a:t>‹nr.›</a:t>
            </a:fld>
            <a:endParaRPr lang="en-US" dirty="0"/>
          </a:p>
        </p:txBody>
      </p:sp>
      <p:sp>
        <p:nvSpPr>
          <p:cNvPr id="11" name="Rectangle 10"/>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D9ADB-019E-3244-BE8C-1BCBD4ECA0AE}" type="datetime1">
              <a:rPr lang="en-US" smtClean="0"/>
              <a:pPr/>
              <a:t>4/25/2015</a:t>
            </a:fld>
            <a:endParaRPr lang="en-US"/>
          </a:p>
        </p:txBody>
      </p:sp>
      <p:sp>
        <p:nvSpPr>
          <p:cNvPr id="5" name="Footer Placeholder 4"/>
          <p:cNvSpPr>
            <a:spLocks noGrp="1"/>
          </p:cNvSpPr>
          <p:nvPr>
            <p:ph type="ftr" sz="quarter" idx="11"/>
          </p:nvPr>
        </p:nvSpPr>
        <p:spPr/>
        <p:txBody>
          <a:bodyPr/>
          <a:lstStyle/>
          <a:p>
            <a:r>
              <a:rPr lang="en-US" smtClean="0"/>
              <a:t>Copyright EV3Lessons.com © 2015 Last edit 2/28/2015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CDA309-A84D-D543-AE41-B6D62507CC63}" type="datetime1">
              <a:rPr lang="en-US" smtClean="0"/>
              <a:pPr/>
              <a:t>4/25/2015</a:t>
            </a:fld>
            <a:endParaRPr lang="en-US"/>
          </a:p>
        </p:txBody>
      </p:sp>
      <p:sp>
        <p:nvSpPr>
          <p:cNvPr id="5" name="Footer Placeholder 4"/>
          <p:cNvSpPr>
            <a:spLocks noGrp="1"/>
          </p:cNvSpPr>
          <p:nvPr>
            <p:ph type="ftr" sz="quarter" idx="11"/>
          </p:nvPr>
        </p:nvSpPr>
        <p:spPr/>
        <p:txBody>
          <a:bodyPr/>
          <a:lstStyle/>
          <a:p>
            <a:r>
              <a:rPr lang="en-US" smtClean="0"/>
              <a:t>Copyright EV3Lessons.com © 2015 Last edit 2/28/2015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94D440-E1A8-EA4B-BD76-C48F2C84D7FE}" type="datetime1">
              <a:rPr lang="en-US" smtClean="0"/>
              <a:pPr/>
              <a:t>4/25/2015</a:t>
            </a:fld>
            <a:endParaRPr lang="en-US"/>
          </a:p>
        </p:txBody>
      </p:sp>
      <p:sp>
        <p:nvSpPr>
          <p:cNvPr id="5" name="Footer Placeholder 4"/>
          <p:cNvSpPr>
            <a:spLocks noGrp="1"/>
          </p:cNvSpPr>
          <p:nvPr>
            <p:ph type="ftr" sz="quarter" idx="11"/>
          </p:nvPr>
        </p:nvSpPr>
        <p:spPr/>
        <p:txBody>
          <a:bodyPr/>
          <a:lstStyle/>
          <a:p>
            <a:r>
              <a:rPr lang="en-US" smtClean="0"/>
              <a:t>Copyright EV3Lessons.com © 2015 Last edit 2/28/2015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pPr/>
              <a:t>‹nr.›</a:t>
            </a:fld>
            <a:endParaRPr lang="en-US"/>
          </a:p>
        </p:txBody>
      </p:sp>
    </p:spTree>
    <p:extLst>
      <p:ext uri="{BB962C8B-B14F-4D97-AF65-F5344CB8AC3E}">
        <p14:creationId xmlns:p14="http://schemas.microsoft.com/office/powerpoint/2010/main" xmlns="" val="1253788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0D6EE4-8860-D94E-99E1-4C40F1D43F11}" type="datetime1">
              <a:rPr lang="en-US" smtClean="0"/>
              <a:pPr/>
              <a:t>4/25/2015</a:t>
            </a:fld>
            <a:endParaRPr lang="en-US"/>
          </a:p>
        </p:txBody>
      </p:sp>
      <p:sp>
        <p:nvSpPr>
          <p:cNvPr id="5" name="Footer Placeholder 4"/>
          <p:cNvSpPr>
            <a:spLocks noGrp="1"/>
          </p:cNvSpPr>
          <p:nvPr>
            <p:ph type="ftr" sz="quarter" idx="11"/>
          </p:nvPr>
        </p:nvSpPr>
        <p:spPr/>
        <p:txBody>
          <a:bodyPr/>
          <a:lstStyle/>
          <a:p>
            <a:r>
              <a:rPr lang="en-US" smtClean="0"/>
              <a:t>Copyright EV3Lessons.com © 2015 Last edit 2/28/2015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pPr/>
              <a:t>‹nr.›</a:t>
            </a:fld>
            <a:endParaRPr lang="en-US"/>
          </a:p>
        </p:txBody>
      </p:sp>
    </p:spTree>
    <p:extLst>
      <p:ext uri="{BB962C8B-B14F-4D97-AF65-F5344CB8AC3E}">
        <p14:creationId xmlns:p14="http://schemas.microsoft.com/office/powerpoint/2010/main" xmlns="" val="909324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B321AB-F63A-BE47-9069-861B8C740351}" type="datetime1">
              <a:rPr lang="en-US" smtClean="0"/>
              <a:pPr/>
              <a:t>4/25/2015</a:t>
            </a:fld>
            <a:endParaRPr lang="en-US"/>
          </a:p>
        </p:txBody>
      </p:sp>
      <p:sp>
        <p:nvSpPr>
          <p:cNvPr id="5" name="Footer Placeholder 4"/>
          <p:cNvSpPr>
            <a:spLocks noGrp="1"/>
          </p:cNvSpPr>
          <p:nvPr>
            <p:ph type="ftr" sz="quarter" idx="11"/>
          </p:nvPr>
        </p:nvSpPr>
        <p:spPr/>
        <p:txBody>
          <a:bodyPr/>
          <a:lstStyle/>
          <a:p>
            <a:r>
              <a:rPr lang="en-US" smtClean="0"/>
              <a:t>Copyright EV3Lessons.com © 2015 Last edit 2/28/2015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pPr/>
              <a:t>‹nr.›</a:t>
            </a:fld>
            <a:endParaRPr lang="en-US"/>
          </a:p>
        </p:txBody>
      </p:sp>
    </p:spTree>
    <p:extLst>
      <p:ext uri="{BB962C8B-B14F-4D97-AF65-F5344CB8AC3E}">
        <p14:creationId xmlns:p14="http://schemas.microsoft.com/office/powerpoint/2010/main" xmlns="" val="2018590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D94BC6-88E0-6E40-9075-9AE07E6E1042}" type="datetime1">
              <a:rPr lang="en-US" smtClean="0"/>
              <a:pPr/>
              <a:t>4/25/2015</a:t>
            </a:fld>
            <a:endParaRPr lang="en-US"/>
          </a:p>
        </p:txBody>
      </p:sp>
      <p:sp>
        <p:nvSpPr>
          <p:cNvPr id="6" name="Footer Placeholder 5"/>
          <p:cNvSpPr>
            <a:spLocks noGrp="1"/>
          </p:cNvSpPr>
          <p:nvPr>
            <p:ph type="ftr" sz="quarter" idx="11"/>
          </p:nvPr>
        </p:nvSpPr>
        <p:spPr/>
        <p:txBody>
          <a:bodyPr/>
          <a:lstStyle/>
          <a:p>
            <a:r>
              <a:rPr lang="en-US" smtClean="0"/>
              <a:t>Copyright EV3Lessons.com © 2015 Last edit 2/28/2015</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pPr/>
              <a:t>‹nr.›</a:t>
            </a:fld>
            <a:endParaRPr lang="en-US"/>
          </a:p>
        </p:txBody>
      </p:sp>
    </p:spTree>
    <p:extLst>
      <p:ext uri="{BB962C8B-B14F-4D97-AF65-F5344CB8AC3E}">
        <p14:creationId xmlns:p14="http://schemas.microsoft.com/office/powerpoint/2010/main" xmlns="" val="3912280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AACBD3-1989-3744-B8BD-E2EF2658A10E}" type="datetime1">
              <a:rPr lang="en-US" smtClean="0"/>
              <a:pPr/>
              <a:t>4/25/2015</a:t>
            </a:fld>
            <a:endParaRPr lang="en-US"/>
          </a:p>
        </p:txBody>
      </p:sp>
      <p:sp>
        <p:nvSpPr>
          <p:cNvPr id="8" name="Footer Placeholder 7"/>
          <p:cNvSpPr>
            <a:spLocks noGrp="1"/>
          </p:cNvSpPr>
          <p:nvPr>
            <p:ph type="ftr" sz="quarter" idx="11"/>
          </p:nvPr>
        </p:nvSpPr>
        <p:spPr/>
        <p:txBody>
          <a:bodyPr/>
          <a:lstStyle/>
          <a:p>
            <a:r>
              <a:rPr lang="en-US" smtClean="0"/>
              <a:t>Copyright EV3Lessons.com © 2015 Last edit 2/28/2015</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pPr/>
              <a:t>‹nr.›</a:t>
            </a:fld>
            <a:endParaRPr lang="en-US"/>
          </a:p>
        </p:txBody>
      </p:sp>
    </p:spTree>
    <p:extLst>
      <p:ext uri="{BB962C8B-B14F-4D97-AF65-F5344CB8AC3E}">
        <p14:creationId xmlns:p14="http://schemas.microsoft.com/office/powerpoint/2010/main" xmlns="" val="972148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A5A137-77E7-F341-917F-C89340977503}" type="datetime1">
              <a:rPr lang="en-US" smtClean="0"/>
              <a:pPr/>
              <a:t>4/25/2015</a:t>
            </a:fld>
            <a:endParaRPr lang="en-US"/>
          </a:p>
        </p:txBody>
      </p:sp>
      <p:sp>
        <p:nvSpPr>
          <p:cNvPr id="4" name="Footer Placeholder 3"/>
          <p:cNvSpPr>
            <a:spLocks noGrp="1"/>
          </p:cNvSpPr>
          <p:nvPr>
            <p:ph type="ftr" sz="quarter" idx="11"/>
          </p:nvPr>
        </p:nvSpPr>
        <p:spPr/>
        <p:txBody>
          <a:bodyPr/>
          <a:lstStyle/>
          <a:p>
            <a:r>
              <a:rPr lang="en-US" smtClean="0"/>
              <a:t>Copyright EV3Lessons.com © 2015 Last edit 2/28/2015</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pPr/>
              <a:t>‹nr.›</a:t>
            </a:fld>
            <a:endParaRPr lang="en-US"/>
          </a:p>
        </p:txBody>
      </p:sp>
    </p:spTree>
    <p:extLst>
      <p:ext uri="{BB962C8B-B14F-4D97-AF65-F5344CB8AC3E}">
        <p14:creationId xmlns:p14="http://schemas.microsoft.com/office/powerpoint/2010/main" xmlns="" val="3725393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D781F-F384-9E4F-9A99-32BC411760AD}" type="datetime1">
              <a:rPr lang="en-US" smtClean="0"/>
              <a:pPr/>
              <a:t>4/25/2015</a:t>
            </a:fld>
            <a:endParaRPr lang="en-US"/>
          </a:p>
        </p:txBody>
      </p:sp>
      <p:sp>
        <p:nvSpPr>
          <p:cNvPr id="3" name="Footer Placeholder 2"/>
          <p:cNvSpPr>
            <a:spLocks noGrp="1"/>
          </p:cNvSpPr>
          <p:nvPr>
            <p:ph type="ftr" sz="quarter" idx="11"/>
          </p:nvPr>
        </p:nvSpPr>
        <p:spPr/>
        <p:txBody>
          <a:bodyPr/>
          <a:lstStyle/>
          <a:p>
            <a:r>
              <a:rPr lang="en-US" smtClean="0"/>
              <a:t>Copyright EV3Lessons.com © 2015 Last edit 2/28/2015</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pPr/>
              <a:t>‹nr.›</a:t>
            </a:fld>
            <a:endParaRPr lang="en-US"/>
          </a:p>
        </p:txBody>
      </p:sp>
    </p:spTree>
    <p:extLst>
      <p:ext uri="{BB962C8B-B14F-4D97-AF65-F5344CB8AC3E}">
        <p14:creationId xmlns:p14="http://schemas.microsoft.com/office/powerpoint/2010/main" xmlns="" val="40590736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B0AF0E-5733-564E-ADE8-DB028163582D}" type="datetime1">
              <a:rPr lang="en-US" smtClean="0"/>
              <a:pPr/>
              <a:t>4/25/2015</a:t>
            </a:fld>
            <a:endParaRPr lang="en-US"/>
          </a:p>
        </p:txBody>
      </p:sp>
      <p:sp>
        <p:nvSpPr>
          <p:cNvPr id="6" name="Footer Placeholder 5"/>
          <p:cNvSpPr>
            <a:spLocks noGrp="1"/>
          </p:cNvSpPr>
          <p:nvPr>
            <p:ph type="ftr" sz="quarter" idx="11"/>
          </p:nvPr>
        </p:nvSpPr>
        <p:spPr/>
        <p:txBody>
          <a:bodyPr/>
          <a:lstStyle/>
          <a:p>
            <a:r>
              <a:rPr lang="en-US" smtClean="0"/>
              <a:t>Copyright EV3Lessons.com © 2015 Last edit 2/28/2015</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pPr/>
              <a:t>‹nr.›</a:t>
            </a:fld>
            <a:endParaRPr lang="en-US"/>
          </a:p>
        </p:txBody>
      </p:sp>
    </p:spTree>
    <p:extLst>
      <p:ext uri="{BB962C8B-B14F-4D97-AF65-F5344CB8AC3E}">
        <p14:creationId xmlns:p14="http://schemas.microsoft.com/office/powerpoint/2010/main" xmlns="" val="33965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86A30A-5701-FD4C-9925-579DB817A453}" type="datetime1">
              <a:rPr lang="en-US" smtClean="0"/>
              <a:pPr/>
              <a:t>4/25/2015</a:t>
            </a:fld>
            <a:endParaRPr lang="en-US"/>
          </a:p>
        </p:txBody>
      </p:sp>
      <p:sp>
        <p:nvSpPr>
          <p:cNvPr id="5" name="Footer Placeholder 4"/>
          <p:cNvSpPr>
            <a:spLocks noGrp="1"/>
          </p:cNvSpPr>
          <p:nvPr>
            <p:ph type="ftr" sz="quarter" idx="11"/>
          </p:nvPr>
        </p:nvSpPr>
        <p:spPr/>
        <p:txBody>
          <a:bodyPr/>
          <a:lstStyle/>
          <a:p>
            <a:r>
              <a:rPr lang="en-US" smtClean="0"/>
              <a:t>Copyright EV3Lessons.com © 2015 Last edit 2/28/2015</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pPr/>
              <a:t>‹nr.›</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3F0C52-A4B7-154D-8D93-F0A45D049961}" type="datetime1">
              <a:rPr lang="en-US" smtClean="0"/>
              <a:pPr/>
              <a:t>4/25/2015</a:t>
            </a:fld>
            <a:endParaRPr lang="en-US"/>
          </a:p>
        </p:txBody>
      </p:sp>
      <p:sp>
        <p:nvSpPr>
          <p:cNvPr id="6" name="Footer Placeholder 5"/>
          <p:cNvSpPr>
            <a:spLocks noGrp="1"/>
          </p:cNvSpPr>
          <p:nvPr>
            <p:ph type="ftr" sz="quarter" idx="11"/>
          </p:nvPr>
        </p:nvSpPr>
        <p:spPr/>
        <p:txBody>
          <a:bodyPr/>
          <a:lstStyle/>
          <a:p>
            <a:r>
              <a:rPr lang="en-US" smtClean="0"/>
              <a:t>Copyright EV3Lessons.com © 2015 Last edit 2/28/2015</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pPr/>
              <a:t>‹nr.›</a:t>
            </a:fld>
            <a:endParaRPr lang="en-US"/>
          </a:p>
        </p:txBody>
      </p:sp>
    </p:spTree>
    <p:extLst>
      <p:ext uri="{BB962C8B-B14F-4D97-AF65-F5344CB8AC3E}">
        <p14:creationId xmlns:p14="http://schemas.microsoft.com/office/powerpoint/2010/main" xmlns="" val="261275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78A874-1BA6-BD40-AB9A-427320040A49}" type="datetime1">
              <a:rPr lang="en-US" smtClean="0"/>
              <a:pPr/>
              <a:t>4/25/2015</a:t>
            </a:fld>
            <a:endParaRPr lang="en-US"/>
          </a:p>
        </p:txBody>
      </p:sp>
      <p:sp>
        <p:nvSpPr>
          <p:cNvPr id="5" name="Footer Placeholder 4"/>
          <p:cNvSpPr>
            <a:spLocks noGrp="1"/>
          </p:cNvSpPr>
          <p:nvPr>
            <p:ph type="ftr" sz="quarter" idx="11"/>
          </p:nvPr>
        </p:nvSpPr>
        <p:spPr/>
        <p:txBody>
          <a:bodyPr/>
          <a:lstStyle/>
          <a:p>
            <a:r>
              <a:rPr lang="en-US" smtClean="0"/>
              <a:t>Copyright EV3Lessons.com © 2015 Last edit 2/28/2015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pPr/>
              <a:t>‹nr.›</a:t>
            </a:fld>
            <a:endParaRPr lang="en-US"/>
          </a:p>
        </p:txBody>
      </p:sp>
    </p:spTree>
    <p:extLst>
      <p:ext uri="{BB962C8B-B14F-4D97-AF65-F5344CB8AC3E}">
        <p14:creationId xmlns:p14="http://schemas.microsoft.com/office/powerpoint/2010/main" xmlns="" val="55188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EC37B-40E4-3149-AFB9-4896F7F4CD2C}" type="datetime1">
              <a:rPr lang="en-US" smtClean="0"/>
              <a:pPr/>
              <a:t>4/25/2015</a:t>
            </a:fld>
            <a:endParaRPr lang="en-US"/>
          </a:p>
        </p:txBody>
      </p:sp>
      <p:sp>
        <p:nvSpPr>
          <p:cNvPr id="5" name="Footer Placeholder 4"/>
          <p:cNvSpPr>
            <a:spLocks noGrp="1"/>
          </p:cNvSpPr>
          <p:nvPr>
            <p:ph type="ftr" sz="quarter" idx="11"/>
          </p:nvPr>
        </p:nvSpPr>
        <p:spPr/>
        <p:txBody>
          <a:bodyPr/>
          <a:lstStyle/>
          <a:p>
            <a:r>
              <a:rPr lang="en-US" smtClean="0"/>
              <a:t>Copyright EV3Lessons.com © 2015 Last edit 2/28/2015</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pPr/>
              <a:t>‹nr.›</a:t>
            </a:fld>
            <a:endParaRPr lang="en-US"/>
          </a:p>
        </p:txBody>
      </p:sp>
    </p:spTree>
    <p:extLst>
      <p:ext uri="{BB962C8B-B14F-4D97-AF65-F5344CB8AC3E}">
        <p14:creationId xmlns:p14="http://schemas.microsoft.com/office/powerpoint/2010/main" xmlns="" val="1425517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FC52E87-B803-6441-A472-FE2C44130C00}" type="datetime1">
              <a:rPr lang="en-US" smtClean="0"/>
              <a:pPr/>
              <a:t>4/25/2015</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
        <p:nvSpPr>
          <p:cNvPr id="9" name="Footer Placeholder 8"/>
          <p:cNvSpPr>
            <a:spLocks noGrp="1"/>
          </p:cNvSpPr>
          <p:nvPr>
            <p:ph type="ftr" sz="quarter" idx="12"/>
          </p:nvPr>
        </p:nvSpPr>
        <p:spPr/>
        <p:txBody>
          <a:bodyPr/>
          <a:lstStyle/>
          <a:p>
            <a:r>
              <a:rPr lang="en-US" smtClean="0"/>
              <a:t>Copyright EV3Lessons.com © 2015 Last edit 2/28/2015</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068C538-9516-2043-A8B3-2F9D3253CC8C}" type="datetime1">
              <a:rPr lang="en-US" smtClean="0"/>
              <a:pPr/>
              <a:t>4/25/2015</a:t>
            </a:fld>
            <a:endParaRPr lang="en-US"/>
          </a:p>
        </p:txBody>
      </p:sp>
      <p:sp>
        <p:nvSpPr>
          <p:cNvPr id="6" name="Footer Placeholder 5"/>
          <p:cNvSpPr>
            <a:spLocks noGrp="1"/>
          </p:cNvSpPr>
          <p:nvPr>
            <p:ph type="ftr" sz="quarter" idx="11"/>
          </p:nvPr>
        </p:nvSpPr>
        <p:spPr/>
        <p:txBody>
          <a:bodyPr/>
          <a:lstStyle/>
          <a:p>
            <a:r>
              <a:rPr lang="en-US" smtClean="0"/>
              <a:t>Copyright EV3Lessons.com © 2015 Last edit 2/28/2015</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pPr/>
              <a:t>‹nr.›</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1769F6-E6E6-9440-89B4-40674395835D}" type="datetime1">
              <a:rPr lang="en-US" smtClean="0"/>
              <a:pPr/>
              <a:t>4/25/2015</a:t>
            </a:fld>
            <a:endParaRPr lang="en-US"/>
          </a:p>
        </p:txBody>
      </p:sp>
      <p:sp>
        <p:nvSpPr>
          <p:cNvPr id="8" name="Footer Placeholder 7"/>
          <p:cNvSpPr>
            <a:spLocks noGrp="1"/>
          </p:cNvSpPr>
          <p:nvPr>
            <p:ph type="ftr" sz="quarter" idx="11"/>
          </p:nvPr>
        </p:nvSpPr>
        <p:spPr/>
        <p:txBody>
          <a:bodyPr/>
          <a:lstStyle/>
          <a:p>
            <a:r>
              <a:rPr lang="en-US" smtClean="0"/>
              <a:t>Copyright EV3Lessons.com © 2015 Last edit 2/28/2015</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pPr/>
              <a:t>‹nr.›</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B18D09-48B3-EC4A-B499-4F386A801B72}" type="datetime1">
              <a:rPr lang="en-US" smtClean="0"/>
              <a:pPr/>
              <a:t>4/25/2015</a:t>
            </a:fld>
            <a:endParaRPr lang="en-US"/>
          </a:p>
        </p:txBody>
      </p:sp>
      <p:sp>
        <p:nvSpPr>
          <p:cNvPr id="4" name="Footer Placeholder 3"/>
          <p:cNvSpPr>
            <a:spLocks noGrp="1"/>
          </p:cNvSpPr>
          <p:nvPr>
            <p:ph type="ftr" sz="quarter" idx="11"/>
          </p:nvPr>
        </p:nvSpPr>
        <p:spPr/>
        <p:txBody>
          <a:bodyPr/>
          <a:lstStyle/>
          <a:p>
            <a:r>
              <a:rPr lang="en-US" smtClean="0"/>
              <a:t>Copyright EV3Lessons.com © 2015 Last edit 2/28/2015</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pPr/>
              <a:t>‹nr.›</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155D20-D6D5-C64A-A806-5D43DABD16EB}" type="datetime1">
              <a:rPr lang="en-US" smtClean="0"/>
              <a:pPr/>
              <a:t>4/25/2015</a:t>
            </a:fld>
            <a:endParaRPr lang="en-US"/>
          </a:p>
        </p:txBody>
      </p:sp>
      <p:sp>
        <p:nvSpPr>
          <p:cNvPr id="3" name="Footer Placeholder 2"/>
          <p:cNvSpPr>
            <a:spLocks noGrp="1"/>
          </p:cNvSpPr>
          <p:nvPr>
            <p:ph type="ftr" sz="quarter" idx="11"/>
          </p:nvPr>
        </p:nvSpPr>
        <p:spPr/>
        <p:txBody>
          <a:bodyPr/>
          <a:lstStyle/>
          <a:p>
            <a:r>
              <a:rPr lang="en-US" smtClean="0"/>
              <a:t>Copyright EV3Lessons.com © 2015 Last edit 2/28/2015</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C9A539-265F-D74E-8CFD-7525FD51EBE4}" type="datetime1">
              <a:rPr lang="en-US" smtClean="0"/>
              <a:pPr/>
              <a:t>4/25/2015</a:t>
            </a:fld>
            <a:endParaRPr lang="en-US"/>
          </a:p>
        </p:txBody>
      </p:sp>
      <p:sp>
        <p:nvSpPr>
          <p:cNvPr id="6" name="Footer Placeholder 5"/>
          <p:cNvSpPr>
            <a:spLocks noGrp="1"/>
          </p:cNvSpPr>
          <p:nvPr>
            <p:ph type="ftr" sz="quarter" idx="11"/>
          </p:nvPr>
        </p:nvSpPr>
        <p:spPr/>
        <p:txBody>
          <a:bodyPr/>
          <a:lstStyle/>
          <a:p>
            <a:r>
              <a:rPr lang="en-US" smtClean="0"/>
              <a:t>Copyright EV3Lessons.com © 2015 Last edit 2/28/2015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2CC4CB-731F-F245-BA46-45CABA5E27FE}" type="datetime1">
              <a:rPr lang="en-US" smtClean="0"/>
              <a:pPr/>
              <a:t>4/25/2015</a:t>
            </a:fld>
            <a:endParaRPr lang="en-US"/>
          </a:p>
        </p:txBody>
      </p:sp>
      <p:sp>
        <p:nvSpPr>
          <p:cNvPr id="6" name="Footer Placeholder 5"/>
          <p:cNvSpPr>
            <a:spLocks noGrp="1"/>
          </p:cNvSpPr>
          <p:nvPr>
            <p:ph type="ftr" sz="quarter" idx="11"/>
          </p:nvPr>
        </p:nvSpPr>
        <p:spPr/>
        <p:txBody>
          <a:bodyPr/>
          <a:lstStyle/>
          <a:p>
            <a:r>
              <a:rPr lang="en-US" smtClean="0"/>
              <a:t>Copyright EV3Lessons.com © 2015 Last edit 2/28/2015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pPr/>
              <a:t>‹nr.›</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844EC8A-BF30-FD4C-AABE-48768CAD8532}" type="datetime1">
              <a:rPr lang="en-US" smtClean="0"/>
              <a:pPr/>
              <a:t>4/25/2015</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Copyright EV3Lessons.com © 2015 Last edit 2/28/2015</a:t>
            </a:r>
            <a:endParaRPr lang="en-US" dirty="0"/>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pPr/>
              <a:t>‹nr.›</a:t>
            </a:fld>
            <a:endParaRPr lang="en-US"/>
          </a:p>
        </p:txBody>
      </p:sp>
      <p:sp>
        <p:nvSpPr>
          <p:cNvPr id="10" name="Rectangle 9"/>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iming>
    <p:tnLst>
      <p:par>
        <p:cTn id="1" dur="indefinite" restart="never" nodeType="tmRoot"/>
      </p:par>
    </p:tnLst>
  </p:timing>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D2024-72C1-ED4B-9E1F-ECA73AEA94F3}" type="datetime1">
              <a:rPr lang="en-US" smtClean="0"/>
              <a:pPr/>
              <a:t>4/25/2015</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EV3Lessons.com © 2015 Last edit 2/28/2015</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pPr/>
              <a:t>‹nr.›</a:t>
            </a:fld>
            <a:endParaRPr lang="en-US"/>
          </a:p>
        </p:txBody>
      </p:sp>
    </p:spTree>
    <p:extLst>
      <p:ext uri="{BB962C8B-B14F-4D97-AF65-F5344CB8AC3E}">
        <p14:creationId xmlns:p14="http://schemas.microsoft.com/office/powerpoint/2010/main" xmlns="" val="35564374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mailto:team@droidsrobotics.org"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305" y="311631"/>
            <a:ext cx="4182799" cy="1923569"/>
          </a:xfrm>
        </p:spPr>
        <p:txBody>
          <a:bodyPr/>
          <a:lstStyle/>
          <a:p>
            <a:pPr algn="ctr"/>
            <a:r>
              <a:rPr lang="nl-NL" sz="3200" smtClean="0"/>
              <a:t>BEGINNER </a:t>
            </a:r>
            <a:r>
              <a:rPr lang="nl-NL" sz="3200" smtClean="0"/>
              <a:t>EV3 </a:t>
            </a:r>
            <a:r>
              <a:rPr lang="nl-NL" sz="3200" smtClean="0"/>
              <a:t>PROGRAMMeer</a:t>
            </a:r>
            <a:r>
              <a:rPr lang="nl-NL" sz="4000" smtClean="0"/>
              <a:t/>
            </a:r>
            <a:br>
              <a:rPr lang="nl-NL" sz="4000" smtClean="0"/>
            </a:br>
            <a:r>
              <a:rPr lang="nl-NL" sz="3200" smtClean="0"/>
              <a:t>Les</a:t>
            </a:r>
            <a:endParaRPr lang="nl-NL" sz="3200"/>
          </a:p>
        </p:txBody>
      </p:sp>
      <p:sp>
        <p:nvSpPr>
          <p:cNvPr id="7" name="TextBox 6"/>
          <p:cNvSpPr txBox="1"/>
          <p:nvPr/>
        </p:nvSpPr>
        <p:spPr>
          <a:xfrm>
            <a:off x="1487501" y="5949643"/>
            <a:ext cx="4750545" cy="523220"/>
          </a:xfrm>
          <a:prstGeom prst="rect">
            <a:avLst/>
          </a:prstGeom>
          <a:noFill/>
        </p:spPr>
        <p:txBody>
          <a:bodyPr wrap="square" rtlCol="0">
            <a:spAutoFit/>
          </a:bodyPr>
          <a:lstStyle/>
          <a:p>
            <a:r>
              <a:rPr lang="en-US" sz="2800" dirty="0" smtClean="0"/>
              <a:t>Door</a:t>
            </a:r>
            <a:r>
              <a:rPr lang="en-US" sz="2800" dirty="0" smtClean="0"/>
              <a:t>: </a:t>
            </a:r>
            <a:r>
              <a:rPr lang="en-US" sz="2800" dirty="0" smtClean="0"/>
              <a:t>Droids Robotics</a:t>
            </a:r>
          </a:p>
        </p:txBody>
      </p:sp>
      <p:pic>
        <p:nvPicPr>
          <p:cNvPr id="3" name="Picture 2" descr="Droidslogo2.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02306" y="5456830"/>
            <a:ext cx="1085195" cy="1085195"/>
          </a:xfrm>
          <a:prstGeom prst="rect">
            <a:avLst/>
          </a:prstGeom>
        </p:spPr>
      </p:pic>
      <p:sp>
        <p:nvSpPr>
          <p:cNvPr id="4" name="TextBox 3"/>
          <p:cNvSpPr txBox="1"/>
          <p:nvPr/>
        </p:nvSpPr>
        <p:spPr>
          <a:xfrm>
            <a:off x="550088" y="2713113"/>
            <a:ext cx="8187512" cy="954107"/>
          </a:xfrm>
          <a:prstGeom prst="rect">
            <a:avLst/>
          </a:prstGeom>
          <a:noFill/>
        </p:spPr>
        <p:txBody>
          <a:bodyPr wrap="square" rtlCol="0">
            <a:spAutoFit/>
          </a:bodyPr>
          <a:lstStyle/>
          <a:p>
            <a:r>
              <a:rPr lang="nl-NL" sz="2800" smtClean="0">
                <a:solidFill>
                  <a:srgbClr val="FF0000"/>
                </a:solidFill>
              </a:rPr>
              <a:t>Onderwerp</a:t>
            </a:r>
            <a:r>
              <a:rPr lang="nl-NL" sz="2800" smtClean="0">
                <a:solidFill>
                  <a:srgbClr val="FF0000"/>
                </a:solidFill>
              </a:rPr>
              <a:t>:</a:t>
            </a:r>
            <a:endParaRPr lang="nl-NL" sz="2800" smtClean="0">
              <a:solidFill>
                <a:srgbClr val="FF0000"/>
              </a:solidFill>
            </a:endParaRPr>
          </a:p>
          <a:p>
            <a:r>
              <a:rPr lang="nl-NL" sz="2800" smtClean="0">
                <a:solidFill>
                  <a:srgbClr val="FF0000"/>
                </a:solidFill>
              </a:rPr>
              <a:t>Basis </a:t>
            </a:r>
            <a:r>
              <a:rPr lang="nl-NL" sz="2800" smtClean="0">
                <a:solidFill>
                  <a:srgbClr val="FF0000"/>
                </a:solidFill>
              </a:rPr>
              <a:t>opeenvolging</a:t>
            </a:r>
            <a:endParaRPr lang="nl-NL" sz="2800"/>
          </a:p>
        </p:txBody>
      </p:sp>
      <p:pic>
        <p:nvPicPr>
          <p:cNvPr id="1026" name="Picture 2" descr="EV3Lessons.com"/>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585105" y="436041"/>
            <a:ext cx="4231698" cy="157177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37626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doelstellingen</a:t>
            </a:r>
            <a:endParaRPr lang="nl-NL"/>
          </a:p>
        </p:txBody>
      </p:sp>
      <p:sp>
        <p:nvSpPr>
          <p:cNvPr id="3" name="Content Placeholder 2"/>
          <p:cNvSpPr>
            <a:spLocks noGrp="1"/>
          </p:cNvSpPr>
          <p:nvPr>
            <p:ph idx="1"/>
          </p:nvPr>
        </p:nvSpPr>
        <p:spPr/>
        <p:txBody>
          <a:bodyPr/>
          <a:lstStyle/>
          <a:p>
            <a:pPr marL="457200" indent="-457200">
              <a:buFont typeface="+mj-lt"/>
              <a:buAutoNum type="arabicPeriod"/>
            </a:pPr>
            <a:r>
              <a:rPr lang="nl-NL" dirty="0" smtClean="0"/>
              <a:t>Leren hoe je het “wachten op EV3 knop” blok gebruikt.</a:t>
            </a:r>
          </a:p>
          <a:p>
            <a:pPr marL="457200" indent="-457200">
              <a:buFont typeface="+mj-lt"/>
              <a:buAutoNum type="arabicPeriod"/>
            </a:pPr>
            <a:r>
              <a:rPr lang="nl-NL" dirty="0" smtClean="0"/>
              <a:t>Lere</a:t>
            </a:r>
            <a:r>
              <a:rPr lang="nl-NL" dirty="0" smtClean="0"/>
              <a:t>n wat een opeenvolging is en waarom dit handig is om te gebruiken</a:t>
            </a:r>
            <a:r>
              <a:rPr lang="nl-NL" dirty="0" smtClean="0"/>
              <a:t>.</a:t>
            </a:r>
          </a:p>
          <a:p>
            <a:pPr marL="457200" indent="-457200">
              <a:buFont typeface="+mj-lt"/>
              <a:buAutoNum type="arabicPeriod"/>
            </a:pPr>
            <a:r>
              <a:rPr lang="nl-NL" dirty="0" smtClean="0"/>
              <a:t>Leren hoe je ee</a:t>
            </a:r>
            <a:r>
              <a:rPr lang="nl-NL" dirty="0" smtClean="0"/>
              <a:t>n opeenvolging maakt</a:t>
            </a:r>
            <a:r>
              <a:rPr lang="nl-NL" dirty="0" smtClean="0"/>
              <a:t>.</a:t>
            </a:r>
            <a:endParaRPr lang="nl-NL" dirty="0"/>
          </a:p>
        </p:txBody>
      </p:sp>
      <p:sp>
        <p:nvSpPr>
          <p:cNvPr id="4" name="Slide Number Placeholder 3"/>
          <p:cNvSpPr>
            <a:spLocks noGrp="1"/>
          </p:cNvSpPr>
          <p:nvPr>
            <p:ph type="sldNum" sz="quarter" idx="12"/>
          </p:nvPr>
        </p:nvSpPr>
        <p:spPr/>
        <p:txBody>
          <a:bodyPr/>
          <a:lstStyle/>
          <a:p>
            <a:fld id="{D3EDF02B-11C9-470D-8BFD-DCFAB80901DA}"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Copyright EV3Lessons.com © 2015 Last edit 2/28/2015</a:t>
            </a:r>
            <a:endParaRPr lang="en-US"/>
          </a:p>
        </p:txBody>
      </p:sp>
    </p:spTree>
    <p:extLst>
      <p:ext uri="{BB962C8B-B14F-4D97-AF65-F5344CB8AC3E}">
        <p14:creationId xmlns:p14="http://schemas.microsoft.com/office/powerpoint/2010/main" xmlns="" val="2177516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smtClean="0"/>
              <a:t>De EV3 knoppen gebruiken als sensor</a:t>
            </a:r>
            <a:endParaRPr lang="en-US" dirty="0"/>
          </a:p>
        </p:txBody>
      </p:sp>
      <p:sp>
        <p:nvSpPr>
          <p:cNvPr id="3" name="Content Placeholder 2"/>
          <p:cNvSpPr>
            <a:spLocks noGrp="1"/>
          </p:cNvSpPr>
          <p:nvPr>
            <p:ph idx="1"/>
          </p:nvPr>
        </p:nvSpPr>
        <p:spPr>
          <a:xfrm>
            <a:off x="536713" y="1948070"/>
            <a:ext cx="7830048" cy="3921024"/>
          </a:xfrm>
        </p:spPr>
        <p:txBody>
          <a:bodyPr>
            <a:normAutofit lnSpcReduction="10000"/>
          </a:bodyPr>
          <a:lstStyle/>
          <a:p>
            <a:pPr>
              <a:buFont typeface="Wingdings" charset="2"/>
              <a:buChar char="Ø"/>
            </a:pPr>
            <a:r>
              <a:rPr lang="nl-NL" dirty="0" smtClean="0"/>
              <a:t>Alle EV3 knoppen (behalve de UIT knop) zijn zoals de tastsensor</a:t>
            </a:r>
          </a:p>
          <a:p>
            <a:pPr>
              <a:buFont typeface="Wingdings" charset="2"/>
              <a:buChar char="Ø"/>
            </a:pPr>
            <a:r>
              <a:rPr lang="nl-NL" dirty="0" smtClean="0"/>
              <a:t>Je kan de knoppen gebruiken om een spel te maken, verschillende acties uit te voeren gebaseerd op de knop waarop je drukt of om een opeenvolging te maken (wordt uitgelegd op dia 4).</a:t>
            </a:r>
          </a:p>
          <a:p>
            <a:pPr>
              <a:buFont typeface="Wingdings" charset="2"/>
              <a:buChar char="Ø"/>
            </a:pPr>
            <a:r>
              <a:rPr lang="nl-NL" dirty="0" smtClean="0"/>
              <a:t>Je hoeft geen sensorpoort te verspillen voor een tastsensor als je gepland had om de tastsensor als startknop te gebruiken.</a:t>
            </a:r>
          </a:p>
          <a:p>
            <a:pPr>
              <a:buFont typeface="Wingdings" charset="2"/>
              <a:buChar char="Ø"/>
            </a:pPr>
            <a:r>
              <a:rPr lang="nl-NL" dirty="0" smtClean="0"/>
              <a:t>De eerste stap om een opeenvolging te maken is om te leren hoe je het blok [wacht voor knop intelligente steen] moet gebruiken, zie dia 3</a:t>
            </a:r>
            <a:endParaRPr lang="nl-NL" dirty="0"/>
          </a:p>
        </p:txBody>
      </p:sp>
      <p:sp>
        <p:nvSpPr>
          <p:cNvPr id="4" name="Footer Placeholder 3"/>
          <p:cNvSpPr>
            <a:spLocks noGrp="1"/>
          </p:cNvSpPr>
          <p:nvPr>
            <p:ph type="ftr" sz="quarter" idx="4294967295"/>
          </p:nvPr>
        </p:nvSpPr>
        <p:spPr>
          <a:xfrm>
            <a:off x="206635" y="5965333"/>
            <a:ext cx="7039470" cy="398214"/>
          </a:xfrm>
        </p:spPr>
        <p:txBody>
          <a:bodyPr/>
          <a:lstStyle/>
          <a:p>
            <a:r>
              <a:rPr lang="en-US" smtClean="0"/>
              <a:t>Copyright EV3Lessons.com © 2015 Last edit 2/28/2015</a:t>
            </a:r>
            <a:endParaRPr lang="en-US"/>
          </a:p>
        </p:txBody>
      </p:sp>
      <p:sp>
        <p:nvSpPr>
          <p:cNvPr id="5" name="Slide Number Placeholder 4"/>
          <p:cNvSpPr>
            <a:spLocks noGrp="1"/>
          </p:cNvSpPr>
          <p:nvPr>
            <p:ph type="sldNum" sz="quarter" idx="12"/>
          </p:nvPr>
        </p:nvSpPr>
        <p:spPr/>
        <p:txBody>
          <a:bodyPr/>
          <a:lstStyle/>
          <a:p>
            <a:fld id="{D3EDF02B-11C9-470D-8BFD-DCFAB80901DA}" type="slidenum">
              <a:rPr lang="en-US" smtClean="0"/>
              <a:pPr/>
              <a:t>3</a:t>
            </a:fld>
            <a:endParaRPr lang="en-US"/>
          </a:p>
        </p:txBody>
      </p:sp>
    </p:spTree>
    <p:extLst>
      <p:ext uri="{BB962C8B-B14F-4D97-AF65-F5344CB8AC3E}">
        <p14:creationId xmlns:p14="http://schemas.microsoft.com/office/powerpoint/2010/main" xmlns="" val="3774910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smtClean="0"/>
              <a:t>Hoe gebruik je het blok </a:t>
            </a:r>
            <a:r>
              <a:rPr lang="nl-NL" smtClean="0"/>
              <a:t>“</a:t>
            </a:r>
            <a:r>
              <a:rPr lang="nl-NL" smtClean="0"/>
              <a:t>Wachten op EV3 </a:t>
            </a:r>
            <a:r>
              <a:rPr lang="nl-NL" smtClean="0"/>
              <a:t>knop”</a:t>
            </a:r>
            <a:endParaRPr lang="nl-NL"/>
          </a:p>
        </p:txBody>
      </p:sp>
      <p:pic>
        <p:nvPicPr>
          <p:cNvPr id="5" name="Picture 4" descr="Screen Shot 2014-11-27 at 11.58.03 PM.png"/>
          <p:cNvPicPr>
            <a:picLocks noChangeAspect="1"/>
          </p:cNvPicPr>
          <p:nvPr/>
        </p:nvPicPr>
        <p:blipFill rotWithShape="1">
          <a:blip r:embed="rId2">
            <a:extLst>
              <a:ext uri="{28A0092B-C50C-407E-A947-70E740481C1C}">
                <a14:useLocalDpi xmlns:a14="http://schemas.microsoft.com/office/drawing/2010/main" xmlns="" val="0"/>
              </a:ext>
            </a:extLst>
          </a:blip>
          <a:srcRect l="54393" t="50617" r="13993"/>
          <a:stretch/>
        </p:blipFill>
        <p:spPr>
          <a:xfrm>
            <a:off x="7623005" y="2032000"/>
            <a:ext cx="959557" cy="1241776"/>
          </a:xfrm>
          <a:prstGeom prst="rect">
            <a:avLst/>
          </a:prstGeom>
        </p:spPr>
      </p:pic>
      <p:pic>
        <p:nvPicPr>
          <p:cNvPr id="6" name="Picture 5" descr="Screen Shot 2014-11-27 at 11.57.57 PM.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4598289" y="3139722"/>
            <a:ext cx="2687089" cy="3040944"/>
          </a:xfrm>
          <a:prstGeom prst="rect">
            <a:avLst/>
          </a:prstGeom>
        </p:spPr>
      </p:pic>
      <p:pic>
        <p:nvPicPr>
          <p:cNvPr id="7" name="Picture 6" descr="Screen Shot 2014-11-27 at 11.57.29 PM.png"/>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xmlns="" val="0"/>
              </a:ext>
            </a:extLst>
          </a:blip>
          <a:srcRect l="2454" t="471" r="65734" b="78144"/>
          <a:stretch/>
        </p:blipFill>
        <p:spPr>
          <a:xfrm>
            <a:off x="244563" y="1937922"/>
            <a:ext cx="1565510" cy="854000"/>
          </a:xfrm>
          <a:prstGeom prst="rect">
            <a:avLst/>
          </a:prstGeom>
        </p:spPr>
      </p:pic>
      <p:cxnSp>
        <p:nvCxnSpPr>
          <p:cNvPr id="9" name="Straight Arrow Connector 8"/>
          <p:cNvCxnSpPr>
            <a:endCxn id="5" idx="1"/>
          </p:cNvCxnSpPr>
          <p:nvPr/>
        </p:nvCxnSpPr>
        <p:spPr>
          <a:xfrm flipV="1">
            <a:off x="6536450" y="2652888"/>
            <a:ext cx="1086555" cy="1368779"/>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285378" y="3287889"/>
            <a:ext cx="1522961" cy="1477328"/>
          </a:xfrm>
          <a:prstGeom prst="rect">
            <a:avLst/>
          </a:prstGeom>
          <a:noFill/>
        </p:spPr>
        <p:txBody>
          <a:bodyPr wrap="square" rtlCol="0">
            <a:spAutoFit/>
          </a:bodyPr>
          <a:lstStyle/>
          <a:p>
            <a:r>
              <a:rPr lang="nl-NL" smtClean="0"/>
              <a:t>De </a:t>
            </a:r>
            <a:r>
              <a:rPr lang="nl-NL" smtClean="0"/>
              <a:t>Droids bevelen </a:t>
            </a:r>
            <a:r>
              <a:rPr lang="nl-NL" smtClean="0"/>
              <a:t>#</a:t>
            </a:r>
            <a:r>
              <a:rPr lang="nl-NL" smtClean="0"/>
              <a:t>2 </a:t>
            </a:r>
            <a:r>
              <a:rPr lang="nl-NL" smtClean="0"/>
              <a:t>(geraakt</a:t>
            </a:r>
            <a:r>
              <a:rPr lang="nl-NL" smtClean="0"/>
              <a:t>) aan – meest </a:t>
            </a:r>
            <a:r>
              <a:rPr lang="nl-NL" smtClean="0"/>
              <a:t>betrouwbaar</a:t>
            </a:r>
            <a:endParaRPr lang="nl-NL"/>
          </a:p>
        </p:txBody>
      </p:sp>
      <p:sp>
        <p:nvSpPr>
          <p:cNvPr id="13" name="TextBox 12"/>
          <p:cNvSpPr txBox="1"/>
          <p:nvPr/>
        </p:nvSpPr>
        <p:spPr>
          <a:xfrm>
            <a:off x="6748117" y="4910667"/>
            <a:ext cx="1820333" cy="1200329"/>
          </a:xfrm>
          <a:prstGeom prst="rect">
            <a:avLst/>
          </a:prstGeom>
          <a:noFill/>
        </p:spPr>
        <p:txBody>
          <a:bodyPr wrap="square" rtlCol="0">
            <a:spAutoFit/>
          </a:bodyPr>
          <a:lstStyle/>
          <a:p>
            <a:r>
              <a:rPr lang="nl-NL" smtClean="0"/>
              <a:t>Je kan iedere knop </a:t>
            </a:r>
            <a:r>
              <a:rPr lang="nl-NL" smtClean="0"/>
              <a:t>kiezen</a:t>
            </a:r>
            <a:r>
              <a:rPr lang="nl-NL" smtClean="0"/>
              <a:t>, behalve de uit </a:t>
            </a:r>
            <a:r>
              <a:rPr lang="nl-NL" smtClean="0"/>
              <a:t>knop</a:t>
            </a:r>
            <a:endParaRPr lang="nl-NL"/>
          </a:p>
        </p:txBody>
      </p:sp>
      <p:sp>
        <p:nvSpPr>
          <p:cNvPr id="14" name="TextBox 13"/>
          <p:cNvSpPr txBox="1"/>
          <p:nvPr/>
        </p:nvSpPr>
        <p:spPr>
          <a:xfrm>
            <a:off x="1865672" y="1457677"/>
            <a:ext cx="4642556" cy="923330"/>
          </a:xfrm>
          <a:prstGeom prst="rect">
            <a:avLst/>
          </a:prstGeom>
          <a:noFill/>
        </p:spPr>
        <p:txBody>
          <a:bodyPr wrap="square" rtlCol="0">
            <a:spAutoFit/>
          </a:bodyPr>
          <a:lstStyle/>
          <a:p>
            <a:r>
              <a:rPr lang="nl-NL" dirty="0" smtClean="0"/>
              <a:t>Wachtblok – klik onderaan zandloper en selecteer intelligente steen - vergelijk – knoppen intelligente </a:t>
            </a:r>
            <a:r>
              <a:rPr lang="nl-NL" dirty="0" smtClean="0"/>
              <a:t>steen</a:t>
            </a:r>
            <a:endParaRPr lang="nl-NL" dirty="0" smtClean="0"/>
          </a:p>
        </p:txBody>
      </p:sp>
      <p:pic>
        <p:nvPicPr>
          <p:cNvPr id="15" name="Picture 14" descr="Screen Shot 2014-11-27 at 11.57.29 PM.png"/>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xmlns="" val="0"/>
              </a:ext>
            </a:extLst>
          </a:blip>
          <a:srcRect l="16709" t="21329" r="49254" b="-565"/>
          <a:stretch/>
        </p:blipFill>
        <p:spPr>
          <a:xfrm>
            <a:off x="912357" y="2759074"/>
            <a:ext cx="1674986" cy="3164178"/>
          </a:xfrm>
          <a:prstGeom prst="rect">
            <a:avLst/>
          </a:prstGeom>
        </p:spPr>
      </p:pic>
      <p:pic>
        <p:nvPicPr>
          <p:cNvPr id="16" name="Picture 15" descr="Screen Shot 2014-11-27 at 11.57.29 PM.png"/>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xmlns="" val="0"/>
              </a:ext>
            </a:extLst>
          </a:blip>
          <a:srcRect l="50319" t="22174" r="26545" b="63569"/>
          <a:stretch/>
        </p:blipFill>
        <p:spPr>
          <a:xfrm>
            <a:off x="2576396" y="2770023"/>
            <a:ext cx="1138552" cy="569334"/>
          </a:xfrm>
          <a:prstGeom prst="rect">
            <a:avLst/>
          </a:prstGeom>
        </p:spPr>
      </p:pic>
      <p:pic>
        <p:nvPicPr>
          <p:cNvPr id="17" name="Picture 16" descr="Screen Shot 2014-11-27 at 11.57.29 PM.png"/>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xmlns="" val="0"/>
              </a:ext>
            </a:extLst>
          </a:blip>
          <a:srcRect l="72138" t="23567" r="2947" b="69030"/>
          <a:stretch/>
        </p:blipFill>
        <p:spPr>
          <a:xfrm>
            <a:off x="3660208" y="2813818"/>
            <a:ext cx="1226134" cy="295615"/>
          </a:xfrm>
          <a:prstGeom prst="rect">
            <a:avLst/>
          </a:prstGeom>
        </p:spPr>
      </p:pic>
      <p:sp>
        <p:nvSpPr>
          <p:cNvPr id="3" name="Slide Number Placeholder 2"/>
          <p:cNvSpPr>
            <a:spLocks noGrp="1"/>
          </p:cNvSpPr>
          <p:nvPr>
            <p:ph type="sldNum" sz="quarter" idx="12"/>
          </p:nvPr>
        </p:nvSpPr>
        <p:spPr/>
        <p:txBody>
          <a:bodyPr/>
          <a:lstStyle/>
          <a:p>
            <a:fld id="{D3EDF02B-11C9-470D-8BFD-DCFAB80901DA}" type="slidenum">
              <a:rPr lang="en-US" smtClean="0"/>
              <a:pPr/>
              <a:t>4</a:t>
            </a:fld>
            <a:endParaRPr lang="en-US"/>
          </a:p>
        </p:txBody>
      </p:sp>
      <p:sp>
        <p:nvSpPr>
          <p:cNvPr id="4" name="Footer Placeholder 3"/>
          <p:cNvSpPr>
            <a:spLocks noGrp="1"/>
          </p:cNvSpPr>
          <p:nvPr>
            <p:ph type="ftr" sz="quarter" idx="11"/>
          </p:nvPr>
        </p:nvSpPr>
        <p:spPr/>
        <p:txBody>
          <a:bodyPr/>
          <a:lstStyle/>
          <a:p>
            <a:r>
              <a:rPr lang="en-US" smtClean="0"/>
              <a:t>Copyright EV3Lessons.com © 2015 Last edit 2/28/2015</a:t>
            </a:r>
            <a:endParaRPr lang="en-US"/>
          </a:p>
        </p:txBody>
      </p:sp>
    </p:spTree>
    <p:extLst>
      <p:ext uri="{BB962C8B-B14F-4D97-AF65-F5344CB8AC3E}">
        <p14:creationId xmlns:p14="http://schemas.microsoft.com/office/powerpoint/2010/main" xmlns="" val="146929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dirty="0" smtClean="0"/>
              <a:t>Wat is een opeenvolging en waarom zou je die gebruiken</a:t>
            </a:r>
            <a:r>
              <a:rPr lang="en-US" dirty="0" smtClean="0"/>
              <a:t>?</a:t>
            </a:r>
            <a:endParaRPr lang="en-US" dirty="0"/>
          </a:p>
        </p:txBody>
      </p:sp>
      <p:sp>
        <p:nvSpPr>
          <p:cNvPr id="3" name="Content Placeholder 2"/>
          <p:cNvSpPr>
            <a:spLocks noGrp="1"/>
          </p:cNvSpPr>
          <p:nvPr>
            <p:ph idx="1"/>
          </p:nvPr>
        </p:nvSpPr>
        <p:spPr>
          <a:xfrm>
            <a:off x="327991" y="1762743"/>
            <a:ext cx="8038769" cy="2047409"/>
          </a:xfrm>
        </p:spPr>
        <p:txBody>
          <a:bodyPr>
            <a:normAutofit fontScale="85000" lnSpcReduction="10000"/>
          </a:bodyPr>
          <a:lstStyle/>
          <a:p>
            <a:pPr>
              <a:buFont typeface="Wingdings" panose="05000000000000000000" pitchFamily="2" charset="2"/>
              <a:buChar char="Ø"/>
            </a:pPr>
            <a:r>
              <a:rPr lang="nl-NL" dirty="0" smtClean="0"/>
              <a:t>Een opeenvolging is een programma dat je missies achter elkaar zet zoals jij wilt. Het wordt ook wel hoofdprogramma of menu systeem genoemd.</a:t>
            </a:r>
          </a:p>
          <a:p>
            <a:pPr>
              <a:buFont typeface="Wingdings" panose="05000000000000000000" pitchFamily="2" charset="2"/>
              <a:buChar char="Ø"/>
            </a:pPr>
            <a:r>
              <a:rPr lang="nl-NL" dirty="0" smtClean="0"/>
              <a:t>Voordelen: je hoeft niet meer te zoeken tussen al je programma’s op het blok, dit geeft je extra tijd tijdens je robotronde.</a:t>
            </a:r>
          </a:p>
          <a:p>
            <a:pPr>
              <a:buFont typeface="Wingdings" panose="05000000000000000000" pitchFamily="2" charset="2"/>
              <a:buChar char="Ø"/>
            </a:pPr>
            <a:r>
              <a:rPr lang="nl-NL" dirty="0" smtClean="0"/>
              <a:t>Nadelen: je kunt een rit niet makkelijk opnieuw rijden met een basis opeenvolging (kijk voor naar de geavanceerdere menusysteem lessen)</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p:txBody>
      </p:sp>
      <p:sp>
        <p:nvSpPr>
          <p:cNvPr id="6" name="Right Arrow 5"/>
          <p:cNvSpPr/>
          <p:nvPr/>
        </p:nvSpPr>
        <p:spPr>
          <a:xfrm flipV="1">
            <a:off x="3700295" y="4762689"/>
            <a:ext cx="1146171" cy="3636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p:cNvSpPr>
            <a:spLocks noGrp="1"/>
          </p:cNvSpPr>
          <p:nvPr>
            <p:ph type="ftr" sz="quarter" idx="4294967295"/>
          </p:nvPr>
        </p:nvSpPr>
        <p:spPr>
          <a:xfrm>
            <a:off x="206635" y="6393958"/>
            <a:ext cx="7039470" cy="398214"/>
          </a:xfrm>
        </p:spPr>
        <p:txBody>
          <a:bodyPr/>
          <a:lstStyle/>
          <a:p>
            <a:r>
              <a:rPr lang="en-US" dirty="0" smtClean="0"/>
              <a:t>Copyright EV3Lessons.com © 2015 Last edit 2/28/2015</a:t>
            </a:r>
            <a:endParaRPr lang="en-US" dirty="0"/>
          </a:p>
        </p:txBody>
      </p:sp>
      <p:pic>
        <p:nvPicPr>
          <p:cNvPr id="9" name="Picture 8" descr="DSC07733.JPG"/>
          <p:cNvPicPr>
            <a:picLocks noChangeAspect="1"/>
          </p:cNvPicPr>
          <p:nvPr/>
        </p:nvPicPr>
        <p:blipFill rotWithShape="1">
          <a:blip r:embed="rId2" cstate="print">
            <a:extLst>
              <a:ext uri="{BEBA8EAE-BF5A-486C-A8C5-ECC9F3942E4B}">
                <a14:imgProps xmlns:a14="http://schemas.microsoft.com/office/drawing/2010/main" xmlns="">
                  <a14:imgLayer r:embed="rId3">
                    <a14:imgEffect>
                      <a14:brightnessContrast bright="57000" contrast="20000"/>
                    </a14:imgEffect>
                  </a14:imgLayer>
                </a14:imgProps>
              </a:ext>
              <a:ext uri="{28A0092B-C50C-407E-A947-70E740481C1C}">
                <a14:useLocalDpi xmlns:a14="http://schemas.microsoft.com/office/drawing/2010/main" xmlns="" val="0"/>
              </a:ext>
            </a:extLst>
          </a:blip>
          <a:srcRect l="16362" t="14083" r="27246" b="26110"/>
          <a:stretch/>
        </p:blipFill>
        <p:spPr>
          <a:xfrm>
            <a:off x="802280" y="4323017"/>
            <a:ext cx="2690175" cy="18958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descr="DSC07734.JPG"/>
          <p:cNvPicPr>
            <a:picLocks noChangeAspect="1"/>
          </p:cNvPicPr>
          <p:nvPr/>
        </p:nvPicPr>
        <p:blipFill rotWithShape="1">
          <a:blip r:embed="rId4" cstate="print">
            <a:extLst>
              <a:ext uri="{BEBA8EAE-BF5A-486C-A8C5-ECC9F3942E4B}">
                <a14:imgProps xmlns:a14="http://schemas.microsoft.com/office/drawing/2010/main" xmlns="">
                  <a14:imgLayer r:embed="rId5">
                    <a14:imgEffect>
                      <a14:brightnessContrast bright="54000"/>
                    </a14:imgEffect>
                  </a14:imgLayer>
                </a14:imgProps>
              </a:ext>
              <a:ext uri="{28A0092B-C50C-407E-A947-70E740481C1C}">
                <a14:useLocalDpi xmlns:a14="http://schemas.microsoft.com/office/drawing/2010/main" xmlns="" val="0"/>
              </a:ext>
            </a:extLst>
          </a:blip>
          <a:srcRect l="15654" t="15599" r="21732" b="7411"/>
          <a:stretch/>
        </p:blipFill>
        <p:spPr>
          <a:xfrm>
            <a:off x="5107513" y="4376993"/>
            <a:ext cx="2227487" cy="18199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p:cNvSpPr txBox="1"/>
          <p:nvPr/>
        </p:nvSpPr>
        <p:spPr>
          <a:xfrm>
            <a:off x="802280" y="3849098"/>
            <a:ext cx="2898015" cy="369332"/>
          </a:xfrm>
          <a:prstGeom prst="rect">
            <a:avLst/>
          </a:prstGeom>
          <a:noFill/>
        </p:spPr>
        <p:txBody>
          <a:bodyPr wrap="square" rtlCol="0">
            <a:spAutoFit/>
          </a:bodyPr>
          <a:lstStyle/>
          <a:p>
            <a:r>
              <a:rPr lang="nl-NL" smtClean="0"/>
              <a:t>Programma’s</a:t>
            </a:r>
            <a:r>
              <a:rPr lang="nl-NL" smtClean="0"/>
              <a:t> op EV3 </a:t>
            </a:r>
            <a:r>
              <a:rPr lang="nl-NL" smtClean="0"/>
              <a:t>blok</a:t>
            </a:r>
            <a:endParaRPr lang="nl-NL"/>
          </a:p>
        </p:txBody>
      </p:sp>
      <p:sp>
        <p:nvSpPr>
          <p:cNvPr id="12" name="TextBox 11"/>
          <p:cNvSpPr txBox="1"/>
          <p:nvPr/>
        </p:nvSpPr>
        <p:spPr>
          <a:xfrm>
            <a:off x="5484567" y="3925738"/>
            <a:ext cx="1983033" cy="369332"/>
          </a:xfrm>
          <a:prstGeom prst="rect">
            <a:avLst/>
          </a:prstGeom>
          <a:noFill/>
        </p:spPr>
        <p:txBody>
          <a:bodyPr wrap="square" rtlCol="0">
            <a:spAutoFit/>
          </a:bodyPr>
          <a:lstStyle/>
          <a:p>
            <a:r>
              <a:rPr lang="nl-NL" smtClean="0"/>
              <a:t>opeenvolging</a:t>
            </a:r>
            <a:endParaRPr lang="nl-NL"/>
          </a:p>
        </p:txBody>
      </p:sp>
      <p:sp>
        <p:nvSpPr>
          <p:cNvPr id="4" name="Slide Number Placeholder 3"/>
          <p:cNvSpPr>
            <a:spLocks noGrp="1"/>
          </p:cNvSpPr>
          <p:nvPr>
            <p:ph type="sldNum" sz="quarter" idx="12"/>
          </p:nvPr>
        </p:nvSpPr>
        <p:spPr/>
        <p:txBody>
          <a:bodyPr/>
          <a:lstStyle/>
          <a:p>
            <a:fld id="{D3EDF02B-11C9-470D-8BFD-DCFAB80901DA}" type="slidenum">
              <a:rPr lang="en-US" smtClean="0"/>
              <a:pPr/>
              <a:t>5</a:t>
            </a:fld>
            <a:endParaRPr lang="en-US"/>
          </a:p>
        </p:txBody>
      </p:sp>
    </p:spTree>
    <p:extLst>
      <p:ext uri="{BB962C8B-B14F-4D97-AF65-F5344CB8AC3E}">
        <p14:creationId xmlns:p14="http://schemas.microsoft.com/office/powerpoint/2010/main" xmlns="" val="1698470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52870" y="1752600"/>
            <a:ext cx="7454134" cy="4373563"/>
          </a:xfrm>
        </p:spPr>
      </p:pic>
      <p:sp>
        <p:nvSpPr>
          <p:cNvPr id="2" name="Title 1"/>
          <p:cNvSpPr>
            <a:spLocks noGrp="1"/>
          </p:cNvSpPr>
          <p:nvPr>
            <p:ph type="title"/>
          </p:nvPr>
        </p:nvSpPr>
        <p:spPr/>
        <p:txBody>
          <a:bodyPr>
            <a:normAutofit/>
          </a:bodyPr>
          <a:lstStyle/>
          <a:p>
            <a:r>
              <a:rPr lang="nl-NL" smtClean="0"/>
              <a:t>Stap</a:t>
            </a:r>
            <a:r>
              <a:rPr lang="nl-NL" smtClean="0"/>
              <a:t> </a:t>
            </a:r>
            <a:r>
              <a:rPr lang="nl-NL" smtClean="0"/>
              <a:t>1</a:t>
            </a:r>
            <a:r>
              <a:rPr lang="nl-NL" smtClean="0"/>
              <a:t>: Maak een </a:t>
            </a:r>
            <a:r>
              <a:rPr lang="nl-NL" smtClean="0"/>
              <a:t>“Dummy</a:t>
            </a:r>
            <a:r>
              <a:rPr lang="nl-NL" smtClean="0"/>
              <a:t>” </a:t>
            </a:r>
            <a:r>
              <a:rPr lang="nl-NL" smtClean="0"/>
              <a:t>opeenvolging</a:t>
            </a:r>
            <a:endParaRPr lang="nl-NL"/>
          </a:p>
        </p:txBody>
      </p:sp>
      <p:sp>
        <p:nvSpPr>
          <p:cNvPr id="5" name="TextBox 4"/>
          <p:cNvSpPr txBox="1"/>
          <p:nvPr/>
        </p:nvSpPr>
        <p:spPr>
          <a:xfrm>
            <a:off x="4247677" y="1400175"/>
            <a:ext cx="4499472" cy="1477328"/>
          </a:xfrm>
          <a:prstGeom prst="rect">
            <a:avLst/>
          </a:prstGeom>
          <a:solidFill>
            <a:srgbClr val="40749B"/>
          </a:solidFill>
        </p:spPr>
        <p:txBody>
          <a:bodyPr wrap="square" rtlCol="0">
            <a:spAutoFit/>
          </a:bodyPr>
          <a:lstStyle/>
          <a:p>
            <a:r>
              <a:rPr lang="nl-NL" smtClean="0"/>
              <a:t>Maak</a:t>
            </a:r>
            <a:r>
              <a:rPr lang="nl-NL" smtClean="0"/>
              <a:t> een opeenvolging die wacht totdat je op de knop drukt voor de volgende </a:t>
            </a:r>
            <a:r>
              <a:rPr lang="nl-NL" smtClean="0"/>
              <a:t>rit</a:t>
            </a:r>
            <a:r>
              <a:rPr lang="nl-NL" smtClean="0"/>
              <a:t>.  Op het EV3 scherm zie je welke rit hierna gestart </a:t>
            </a:r>
            <a:r>
              <a:rPr lang="nl-NL" smtClean="0"/>
              <a:t>wordt</a:t>
            </a:r>
            <a:r>
              <a:rPr lang="nl-NL" smtClean="0"/>
              <a:t>. </a:t>
            </a:r>
            <a:r>
              <a:rPr lang="nl-NL" smtClean="0"/>
              <a:t>“Dummy</a:t>
            </a:r>
            <a:r>
              <a:rPr lang="nl-NL" smtClean="0"/>
              <a:t>” betekent dat je je missies nog niet </a:t>
            </a:r>
            <a:r>
              <a:rPr lang="nl-NL" smtClean="0"/>
              <a:t>hebt.</a:t>
            </a:r>
            <a:endParaRPr lang="nl-NL"/>
          </a:p>
        </p:txBody>
      </p:sp>
      <p:sp>
        <p:nvSpPr>
          <p:cNvPr id="6" name="Footer Placeholder 5"/>
          <p:cNvSpPr>
            <a:spLocks noGrp="1"/>
          </p:cNvSpPr>
          <p:nvPr>
            <p:ph type="ftr" sz="quarter" idx="4294967295"/>
          </p:nvPr>
        </p:nvSpPr>
        <p:spPr>
          <a:xfrm>
            <a:off x="206635" y="6413008"/>
            <a:ext cx="7039470" cy="398214"/>
          </a:xfrm>
        </p:spPr>
        <p:txBody>
          <a:bodyPr/>
          <a:lstStyle/>
          <a:p>
            <a:r>
              <a:rPr lang="en-US" dirty="0" smtClean="0"/>
              <a:t>Copyright EV3Lessons.com © 2015 Last edit 2/28/2015</a:t>
            </a:r>
            <a:endParaRPr lang="en-US" dirty="0"/>
          </a:p>
        </p:txBody>
      </p:sp>
      <p:sp>
        <p:nvSpPr>
          <p:cNvPr id="3" name="Slide Number Placeholder 2"/>
          <p:cNvSpPr>
            <a:spLocks noGrp="1"/>
          </p:cNvSpPr>
          <p:nvPr>
            <p:ph type="sldNum" sz="quarter" idx="12"/>
          </p:nvPr>
        </p:nvSpPr>
        <p:spPr/>
        <p:txBody>
          <a:bodyPr/>
          <a:lstStyle/>
          <a:p>
            <a:fld id="{D3EDF02B-11C9-470D-8BFD-DCFAB80901DA}" type="slidenum">
              <a:rPr lang="en-US" smtClean="0"/>
              <a:pPr/>
              <a:t>6</a:t>
            </a:fld>
            <a:endParaRPr lang="en-US"/>
          </a:p>
        </p:txBody>
      </p:sp>
    </p:spTree>
    <p:extLst>
      <p:ext uri="{BB962C8B-B14F-4D97-AF65-F5344CB8AC3E}">
        <p14:creationId xmlns:p14="http://schemas.microsoft.com/office/powerpoint/2010/main" xmlns="" val="28434891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3"/>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0" y="1619120"/>
            <a:ext cx="8756771" cy="3910185"/>
          </a:xfrm>
        </p:spPr>
      </p:pic>
      <p:sp>
        <p:nvSpPr>
          <p:cNvPr id="13" name="Rectangle 4"/>
          <p:cNvSpPr/>
          <p:nvPr/>
        </p:nvSpPr>
        <p:spPr>
          <a:xfrm>
            <a:off x="2857500" y="2816906"/>
            <a:ext cx="1929652" cy="668429"/>
          </a:xfrm>
          <a:prstGeom prst="rect">
            <a:avLst/>
          </a:prstGeom>
          <a:gradFill flip="none" rotWithShape="1">
            <a:gsLst>
              <a:gs pos="0">
                <a:schemeClr val="accent1">
                  <a:shade val="85000"/>
                  <a:satMod val="130000"/>
                  <a:alpha val="0"/>
                </a:schemeClr>
              </a:gs>
              <a:gs pos="34000">
                <a:schemeClr val="accent1">
                  <a:shade val="87000"/>
                  <a:satMod val="125000"/>
                  <a:alpha val="0"/>
                </a:schemeClr>
              </a:gs>
              <a:gs pos="70000">
                <a:schemeClr val="accent1">
                  <a:tint val="100000"/>
                  <a:shade val="90000"/>
                  <a:satMod val="130000"/>
                  <a:alpha val="0"/>
                </a:schemeClr>
              </a:gs>
              <a:gs pos="100000">
                <a:schemeClr val="accent1">
                  <a:tint val="100000"/>
                  <a:shade val="100000"/>
                  <a:satMod val="110000"/>
                  <a:alpha val="0"/>
                </a:schemeClr>
              </a:gs>
            </a:gsLst>
            <a:path path="circle">
              <a:fillToRect l="100000" t="100000" r="100000" b="100000"/>
            </a:path>
            <a:tileRect/>
          </a:grad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
          <p:cNvSpPr/>
          <p:nvPr/>
        </p:nvSpPr>
        <p:spPr>
          <a:xfrm>
            <a:off x="7032892" y="2771584"/>
            <a:ext cx="2057370" cy="745568"/>
          </a:xfrm>
          <a:prstGeom prst="rect">
            <a:avLst/>
          </a:prstGeom>
          <a:gradFill flip="none" rotWithShape="1">
            <a:gsLst>
              <a:gs pos="0">
                <a:schemeClr val="accent1">
                  <a:shade val="85000"/>
                  <a:satMod val="130000"/>
                  <a:alpha val="0"/>
                </a:schemeClr>
              </a:gs>
              <a:gs pos="34000">
                <a:schemeClr val="accent1">
                  <a:shade val="87000"/>
                  <a:satMod val="125000"/>
                  <a:alpha val="0"/>
                </a:schemeClr>
              </a:gs>
              <a:gs pos="70000">
                <a:schemeClr val="accent1">
                  <a:tint val="100000"/>
                  <a:shade val="90000"/>
                  <a:satMod val="130000"/>
                  <a:alpha val="0"/>
                </a:schemeClr>
              </a:gs>
              <a:gs pos="100000">
                <a:schemeClr val="accent1">
                  <a:tint val="100000"/>
                  <a:shade val="100000"/>
                  <a:satMod val="110000"/>
                  <a:alpha val="0"/>
                </a:schemeClr>
              </a:gs>
            </a:gsLst>
            <a:path path="circle">
              <a:fillToRect l="100000" t="100000" r="100000" b="100000"/>
            </a:path>
            <a:tileRect/>
          </a:grad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6"/>
          <p:cNvSpPr/>
          <p:nvPr/>
        </p:nvSpPr>
        <p:spPr>
          <a:xfrm>
            <a:off x="2596335" y="4821452"/>
            <a:ext cx="1973113" cy="745568"/>
          </a:xfrm>
          <a:prstGeom prst="rect">
            <a:avLst/>
          </a:prstGeom>
          <a:gradFill flip="none" rotWithShape="1">
            <a:gsLst>
              <a:gs pos="0">
                <a:schemeClr val="accent1">
                  <a:shade val="85000"/>
                  <a:satMod val="130000"/>
                  <a:alpha val="0"/>
                </a:schemeClr>
              </a:gs>
              <a:gs pos="34000">
                <a:schemeClr val="accent1">
                  <a:shade val="87000"/>
                  <a:satMod val="125000"/>
                  <a:alpha val="0"/>
                </a:schemeClr>
              </a:gs>
              <a:gs pos="70000">
                <a:schemeClr val="accent1">
                  <a:tint val="100000"/>
                  <a:shade val="90000"/>
                  <a:satMod val="130000"/>
                  <a:alpha val="0"/>
                </a:schemeClr>
              </a:gs>
              <a:gs pos="100000">
                <a:schemeClr val="accent1">
                  <a:tint val="100000"/>
                  <a:shade val="100000"/>
                  <a:satMod val="110000"/>
                  <a:alpha val="0"/>
                </a:schemeClr>
              </a:gs>
            </a:gsLst>
            <a:path path="circle">
              <a:fillToRect l="100000" t="100000" r="100000" b="100000"/>
            </a:path>
            <a:tileRect/>
          </a:gradFill>
          <a:ln w="28575"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7639" y="286604"/>
            <a:ext cx="8589132" cy="866651"/>
          </a:xfrm>
        </p:spPr>
        <p:txBody>
          <a:bodyPr/>
          <a:lstStyle/>
          <a:p>
            <a:r>
              <a:rPr lang="nl-NL" smtClean="0"/>
              <a:t>Stap</a:t>
            </a:r>
            <a:r>
              <a:rPr lang="nl-NL" smtClean="0"/>
              <a:t> </a:t>
            </a:r>
            <a:r>
              <a:rPr lang="nl-NL" smtClean="0"/>
              <a:t>2</a:t>
            </a:r>
            <a:r>
              <a:rPr lang="nl-NL" smtClean="0"/>
              <a:t>: acties </a:t>
            </a:r>
            <a:r>
              <a:rPr lang="nl-NL" smtClean="0"/>
              <a:t>toevoegen</a:t>
            </a:r>
            <a:endParaRPr lang="nl-NL"/>
          </a:p>
        </p:txBody>
      </p:sp>
      <p:sp>
        <p:nvSpPr>
          <p:cNvPr id="3" name="TextBox 2"/>
          <p:cNvSpPr txBox="1"/>
          <p:nvPr/>
        </p:nvSpPr>
        <p:spPr>
          <a:xfrm>
            <a:off x="2715491" y="1066580"/>
            <a:ext cx="6054035" cy="1200329"/>
          </a:xfrm>
          <a:prstGeom prst="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nl-NL" smtClean="0"/>
              <a:t>Kopieer</a:t>
            </a:r>
            <a:r>
              <a:rPr lang="nl-NL" smtClean="0"/>
              <a:t> en plak iedere missie achter het wacht </a:t>
            </a:r>
            <a:r>
              <a:rPr lang="nl-NL" smtClean="0"/>
              <a:t>blok.</a:t>
            </a:r>
            <a:endParaRPr lang="nl-NL" smtClean="0"/>
          </a:p>
          <a:p>
            <a:r>
              <a:rPr lang="nl-NL" smtClean="0"/>
              <a:t>Let </a:t>
            </a:r>
            <a:r>
              <a:rPr lang="nl-NL" smtClean="0"/>
              <a:t>op</a:t>
            </a:r>
            <a:r>
              <a:rPr lang="nl-NL" smtClean="0"/>
              <a:t>: De missies in het onderstaande programma bewegen en draaien alleen maar </a:t>
            </a:r>
            <a:r>
              <a:rPr lang="nl-NL" smtClean="0"/>
              <a:t>(</a:t>
            </a:r>
            <a:r>
              <a:rPr lang="nl-NL" smtClean="0"/>
              <a:t>het is een </a:t>
            </a:r>
            <a:r>
              <a:rPr lang="nl-NL" smtClean="0"/>
              <a:t>voorbeeld</a:t>
            </a:r>
            <a:r>
              <a:rPr lang="nl-NL" smtClean="0"/>
              <a:t>).  Vervang het door je eigen </a:t>
            </a:r>
            <a:r>
              <a:rPr lang="nl-NL" smtClean="0"/>
              <a:t>code.</a:t>
            </a:r>
            <a:endParaRPr lang="nl-NL"/>
          </a:p>
        </p:txBody>
      </p:sp>
      <p:sp>
        <p:nvSpPr>
          <p:cNvPr id="8" name="Rectangle 7"/>
          <p:cNvSpPr/>
          <p:nvPr/>
        </p:nvSpPr>
        <p:spPr>
          <a:xfrm>
            <a:off x="335394" y="5743933"/>
            <a:ext cx="8376982" cy="646331"/>
          </a:xfrm>
          <a:prstGeom prst="rect">
            <a:avLst/>
          </a:prstGeom>
          <a:solidFill>
            <a:srgbClr val="40749B"/>
          </a:solidFill>
        </p:spPr>
        <p:txBody>
          <a:bodyPr wrap="square">
            <a:spAutoFit/>
          </a:bodyPr>
          <a:lstStyle/>
          <a:p>
            <a:pPr>
              <a:buFont typeface="Wingdings" charset="2"/>
              <a:buChar char="Ø"/>
            </a:pPr>
            <a:r>
              <a:rPr lang="nl-NL" smtClean="0"/>
              <a:t>De </a:t>
            </a:r>
            <a:r>
              <a:rPr lang="nl-NL" smtClean="0"/>
              <a:t>code voor deze opeenvolging is gemaakt voor slechts 3 </a:t>
            </a:r>
            <a:r>
              <a:rPr lang="nl-NL" smtClean="0"/>
              <a:t>ritten</a:t>
            </a:r>
            <a:r>
              <a:rPr lang="nl-NL" smtClean="0"/>
              <a:t>…. Je kunt er meer toevoegen aan het </a:t>
            </a:r>
            <a:r>
              <a:rPr lang="nl-NL" smtClean="0"/>
              <a:t>programma</a:t>
            </a:r>
            <a:r>
              <a:rPr lang="nl-NL" smtClean="0"/>
              <a:t>. </a:t>
            </a:r>
            <a:endParaRPr lang="nl-NL" smtClean="0"/>
          </a:p>
        </p:txBody>
      </p:sp>
      <p:sp>
        <p:nvSpPr>
          <p:cNvPr id="10" name="Slide Number Placeholder 9"/>
          <p:cNvSpPr>
            <a:spLocks noGrp="1"/>
          </p:cNvSpPr>
          <p:nvPr>
            <p:ph type="sldNum" sz="quarter" idx="12"/>
          </p:nvPr>
        </p:nvSpPr>
        <p:spPr/>
        <p:txBody>
          <a:bodyPr/>
          <a:lstStyle/>
          <a:p>
            <a:fld id="{D3EDF02B-11C9-470D-8BFD-DCFAB80901DA}" type="slidenum">
              <a:rPr lang="en-US" smtClean="0"/>
              <a:pPr/>
              <a:t>7</a:t>
            </a:fld>
            <a:endParaRPr lang="en-US"/>
          </a:p>
        </p:txBody>
      </p:sp>
      <p:sp>
        <p:nvSpPr>
          <p:cNvPr id="9" name="Footer Placeholder 8"/>
          <p:cNvSpPr>
            <a:spLocks noGrp="1"/>
          </p:cNvSpPr>
          <p:nvPr>
            <p:ph type="ftr" sz="quarter" idx="11"/>
          </p:nvPr>
        </p:nvSpPr>
        <p:spPr/>
        <p:txBody>
          <a:bodyPr/>
          <a:lstStyle/>
          <a:p>
            <a:r>
              <a:rPr lang="en-US" smtClean="0"/>
              <a:t>Copyright EV3Lessons.com © 2015 Last edit 2/28/2015</a:t>
            </a:r>
            <a:endParaRPr lang="en-US"/>
          </a:p>
        </p:txBody>
      </p:sp>
    </p:spTree>
    <p:extLst>
      <p:ext uri="{BB962C8B-B14F-4D97-AF65-F5344CB8AC3E}">
        <p14:creationId xmlns:p14="http://schemas.microsoft.com/office/powerpoint/2010/main" xmlns="" val="41961789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Discussie</a:t>
            </a:r>
            <a:r>
              <a:rPr lang="nl-NL" smtClean="0"/>
              <a:t> </a:t>
            </a:r>
            <a:r>
              <a:rPr lang="nl-NL" smtClean="0"/>
              <a:t>handleiding</a:t>
            </a:r>
            <a:endParaRPr lang="nl-NL"/>
          </a:p>
        </p:txBody>
      </p:sp>
      <p:sp>
        <p:nvSpPr>
          <p:cNvPr id="3" name="Content Placeholder 2"/>
          <p:cNvSpPr>
            <a:spLocks noGrp="1"/>
          </p:cNvSpPr>
          <p:nvPr>
            <p:ph idx="1"/>
          </p:nvPr>
        </p:nvSpPr>
        <p:spPr/>
        <p:txBody>
          <a:bodyPr/>
          <a:lstStyle/>
          <a:p>
            <a:r>
              <a:rPr lang="nl-NL" altLang="en-US" dirty="0" smtClean="0"/>
              <a:t>Wat maakte deze opeenvolging mogelijke? Waar is dit handig om te gebruiken?</a:t>
            </a:r>
          </a:p>
          <a:p>
            <a:pPr lvl="1"/>
            <a:r>
              <a:rPr lang="nl-NL" altLang="en-US" dirty="0" smtClean="0"/>
              <a:t>Je kunt hiermee je robot acties na elkaar laten uitvoeren.</a:t>
            </a:r>
            <a:br>
              <a:rPr lang="nl-NL" altLang="en-US" dirty="0" smtClean="0"/>
            </a:br>
            <a:r>
              <a:rPr lang="nl-NL" altLang="en-US" dirty="0" smtClean="0"/>
              <a:t>In de intelligente steen is het soms lastig om je programma op te zoeken. </a:t>
            </a:r>
            <a:r>
              <a:rPr lang="nl-NL" altLang="en-US" dirty="0" smtClean="0"/>
              <a:t>Een opeenvolging</a:t>
            </a:r>
            <a:r>
              <a:rPr lang="nl-NL" dirty="0" smtClean="0"/>
              <a:t> </a:t>
            </a:r>
            <a:r>
              <a:rPr lang="nl-NL" dirty="0" smtClean="0"/>
              <a:t>zorgt ervoor dat meerdere programma's </a:t>
            </a:r>
            <a:r>
              <a:rPr lang="nl-NL" dirty="0" smtClean="0"/>
              <a:t>makkelijk in een bepaalde volgorde uitgevoerd kunnen worden</a:t>
            </a:r>
            <a:r>
              <a:rPr lang="nl-NL" altLang="en-US" dirty="0" smtClean="0"/>
              <a:t>.</a:t>
            </a:r>
          </a:p>
          <a:p>
            <a:endParaRPr lang="nl-NL" altLang="en-US" dirty="0" smtClean="0"/>
          </a:p>
        </p:txBody>
      </p:sp>
      <p:sp>
        <p:nvSpPr>
          <p:cNvPr id="4" name="Footer Placeholder 3"/>
          <p:cNvSpPr>
            <a:spLocks noGrp="1"/>
          </p:cNvSpPr>
          <p:nvPr>
            <p:ph type="ftr" sz="quarter" idx="11"/>
          </p:nvPr>
        </p:nvSpPr>
        <p:spPr/>
        <p:txBody>
          <a:bodyPr/>
          <a:lstStyle/>
          <a:p>
            <a:r>
              <a:rPr lang="en-US" smtClean="0"/>
              <a:t>Copyright EV3Lessons.com © 2015 Last edit 2/28/2015</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pPr/>
              <a:t>8</a:t>
            </a:fld>
            <a:endParaRPr lang="en-US"/>
          </a:p>
        </p:txBody>
      </p:sp>
    </p:spTree>
    <p:extLst>
      <p:ext uri="{BB962C8B-B14F-4D97-AF65-F5344CB8AC3E}">
        <p14:creationId xmlns:p14="http://schemas.microsoft.com/office/powerpoint/2010/main" xmlns="" val="3085391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smtClean="0"/>
              <a:t>CREDITS</a:t>
            </a:r>
            <a:endParaRPr lang="en-US" dirty="0"/>
          </a:p>
        </p:txBody>
      </p:sp>
      <p:sp>
        <p:nvSpPr>
          <p:cNvPr id="3" name="Content Placeholder 2"/>
          <p:cNvSpPr>
            <a:spLocks noGrp="1"/>
          </p:cNvSpPr>
          <p:nvPr>
            <p:ph idx="1"/>
          </p:nvPr>
        </p:nvSpPr>
        <p:spPr>
          <a:xfrm>
            <a:off x="457200" y="1124832"/>
            <a:ext cx="8245474" cy="4963057"/>
          </a:xfrm>
        </p:spPr>
        <p:txBody>
          <a:bodyPr>
            <a:noAutofit/>
          </a:bodyPr>
          <a:lstStyle/>
          <a:p>
            <a:pPr marL="342900" indent="-342900">
              <a:buFont typeface="Arial"/>
              <a:buChar char="•"/>
            </a:pPr>
            <a:r>
              <a:rPr lang="nl-NL" sz="1800" dirty="0" smtClean="0"/>
              <a:t>Deze les is gemaakt door </a:t>
            </a:r>
            <a:r>
              <a:rPr lang="nl-NL" sz="1800" dirty="0" err="1" smtClean="0"/>
              <a:t>Sanjay</a:t>
            </a:r>
            <a:r>
              <a:rPr lang="nl-NL" sz="1800" dirty="0" smtClean="0"/>
              <a:t> </a:t>
            </a:r>
            <a:r>
              <a:rPr lang="nl-NL" sz="1800" dirty="0" err="1" smtClean="0"/>
              <a:t>Seshan</a:t>
            </a:r>
            <a:r>
              <a:rPr lang="nl-NL" sz="1800" dirty="0" smtClean="0"/>
              <a:t> and </a:t>
            </a:r>
            <a:r>
              <a:rPr lang="nl-NL" sz="1800" dirty="0" err="1" smtClean="0"/>
              <a:t>Arvind</a:t>
            </a:r>
            <a:r>
              <a:rPr lang="nl-NL" sz="1800" dirty="0" smtClean="0"/>
              <a:t> </a:t>
            </a:r>
            <a:r>
              <a:rPr lang="nl-NL" sz="1800" dirty="0" err="1" smtClean="0"/>
              <a:t>Seshan</a:t>
            </a:r>
            <a:r>
              <a:rPr lang="nl-NL" sz="1800" dirty="0" smtClean="0"/>
              <a:t> van </a:t>
            </a:r>
            <a:r>
              <a:rPr lang="nl-NL" sz="1800" dirty="0" err="1" smtClean="0"/>
              <a:t>Droids</a:t>
            </a:r>
            <a:r>
              <a:rPr lang="nl-NL" sz="1800" dirty="0" smtClean="0"/>
              <a:t> </a:t>
            </a:r>
            <a:r>
              <a:rPr lang="nl-NL" sz="1800" dirty="0" err="1" smtClean="0"/>
              <a:t>Robotics</a:t>
            </a:r>
            <a:r>
              <a:rPr lang="nl-NL" sz="1800" dirty="0" smtClean="0"/>
              <a:t>.</a:t>
            </a:r>
          </a:p>
          <a:p>
            <a:pPr marL="342900" indent="-342900">
              <a:buFont typeface="Arial"/>
              <a:buChar char="•"/>
            </a:pPr>
            <a:r>
              <a:rPr lang="nl-NL" sz="1800" dirty="0" smtClean="0"/>
              <a:t>Meer lessen zijn beschikbaar op www.ev3lessons.com</a:t>
            </a:r>
          </a:p>
          <a:p>
            <a:pPr marL="342900" indent="-342900">
              <a:buFont typeface="Arial"/>
              <a:buChar char="•"/>
            </a:pPr>
            <a:r>
              <a:rPr lang="nl-NL" sz="1800" dirty="0" smtClean="0"/>
              <a:t>Auteurs email: </a:t>
            </a:r>
            <a:r>
              <a:rPr lang="nl-NL" sz="1800" dirty="0" smtClean="0">
                <a:hlinkClick r:id="rId2"/>
              </a:rPr>
              <a:t>team@</a:t>
            </a:r>
            <a:r>
              <a:rPr lang="nl-NL" sz="1800" dirty="0" err="1" smtClean="0">
                <a:hlinkClick r:id="rId2"/>
              </a:rPr>
              <a:t>droidsrobotics.org</a:t>
            </a:r>
            <a:r>
              <a:rPr lang="en-US" sz="1800" b="0" smtClean="0"/>
              <a:t/>
            </a:r>
            <a:br>
              <a:rPr lang="en-US" sz="1800" b="0" smtClean="0"/>
            </a:br>
            <a:endParaRPr lang="en-US" sz="1800" smtClean="0"/>
          </a:p>
          <a:p>
            <a:pPr marL="342900" indent="-342900">
              <a:buFont typeface="Arial"/>
              <a:buChar char="•"/>
            </a:pPr>
            <a:r>
              <a:rPr lang="en-US" sz="1800" b="0" dirty="0"/>
              <a:t/>
            </a:r>
            <a:br>
              <a:rPr lang="en-US" sz="1800" b="0" dirty="0"/>
            </a:br>
            <a:endParaRPr lang="en-US" sz="1800" dirty="0" smtClean="0"/>
          </a:p>
        </p:txBody>
      </p:sp>
      <p:sp>
        <p:nvSpPr>
          <p:cNvPr id="4" name="Footer Placeholder 3"/>
          <p:cNvSpPr>
            <a:spLocks noGrp="1"/>
          </p:cNvSpPr>
          <p:nvPr>
            <p:ph type="ftr" sz="quarter" idx="11"/>
          </p:nvPr>
        </p:nvSpPr>
        <p:spPr/>
        <p:txBody>
          <a:bodyPr/>
          <a:lstStyle/>
          <a:p>
            <a:r>
              <a:rPr lang="en-US" smtClean="0"/>
              <a:t>Copyright EV3Lessons.com © 2015 Last edit 2/28/2015</a:t>
            </a:r>
            <a:endParaRPr lang="en-US"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3"/>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3"/>
              </a:rPr>
              <a:t>NonCommercial</a:t>
            </a:r>
            <a:r>
              <a:rPr kumimoji="0" lang="en-US" altLang="en-US" sz="2000" b="0" i="0" u="none" strike="noStrike" cap="none" normalizeH="0" baseline="0" dirty="0" smtClean="0">
                <a:ln>
                  <a:noFill/>
                </a:ln>
                <a:solidFill>
                  <a:srgbClr val="4374B7"/>
                </a:solidFill>
                <a:effectLst/>
                <a:latin typeface="Helvetica Neue"/>
                <a:hlinkClick r:id="rId3"/>
              </a:rPr>
              <a:t>-</a:t>
            </a:r>
            <a:r>
              <a:rPr kumimoji="0" lang="en-US" altLang="en-US" sz="2000" b="0" i="0" u="none" strike="noStrike" cap="none" normalizeH="0" baseline="0" dirty="0" err="1" smtClean="0">
                <a:ln>
                  <a:noFill/>
                </a:ln>
                <a:solidFill>
                  <a:srgbClr val="4374B7"/>
                </a:solidFill>
                <a:effectLst/>
                <a:latin typeface="Helvetica Neue"/>
                <a:hlinkClick r:id="rId3"/>
              </a:rPr>
              <a:t>ShareAlike</a:t>
            </a:r>
            <a:r>
              <a:rPr kumimoji="0" lang="en-US" altLang="en-US" sz="2000" b="0" i="0" u="none" strike="noStrike" cap="none" normalizeH="0" baseline="0" dirty="0" smtClean="0">
                <a:ln>
                  <a:noFill/>
                </a:ln>
                <a:solidFill>
                  <a:srgbClr val="4374B7"/>
                </a:solidFill>
                <a:effectLst/>
                <a:latin typeface="Helvetica Neue"/>
                <a:hlinkClick r:id="rId3"/>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2050"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4DBC7FC8-25FB-FC45-8177-2B991DA6778C}" type="slidenum">
              <a:rPr lang="en-US" smtClean="0"/>
              <a:pPr/>
              <a:t>9</a:t>
            </a:fld>
            <a:endParaRPr lang="en-US"/>
          </a:p>
        </p:txBody>
      </p:sp>
    </p:spTree>
    <p:extLst>
      <p:ext uri="{BB962C8B-B14F-4D97-AF65-F5344CB8AC3E}">
        <p14:creationId xmlns:p14="http://schemas.microsoft.com/office/powerpoint/2010/main" xmlns="" val="25436125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6324</TotalTime>
  <Words>518</Words>
  <Application>Microsoft Office PowerPoint</Application>
  <PresentationFormat>Diavoorstelling (4:3)</PresentationFormat>
  <Paragraphs>56</Paragraphs>
  <Slides>9</Slides>
  <Notes>2</Notes>
  <HiddenSlides>0</HiddenSlides>
  <MMClips>0</MMClips>
  <ScaleCrop>false</ScaleCrop>
  <HeadingPairs>
    <vt:vector size="4" baseType="variant">
      <vt:variant>
        <vt:lpstr>Thema</vt:lpstr>
      </vt:variant>
      <vt:variant>
        <vt:i4>2</vt:i4>
      </vt:variant>
      <vt:variant>
        <vt:lpstr>Diatitels</vt:lpstr>
      </vt:variant>
      <vt:variant>
        <vt:i4>9</vt:i4>
      </vt:variant>
    </vt:vector>
  </HeadingPairs>
  <TitlesOfParts>
    <vt:vector size="11" baseType="lpstr">
      <vt:lpstr>Essential</vt:lpstr>
      <vt:lpstr>Custom Design</vt:lpstr>
      <vt:lpstr>BEGINNER EV3 PROGRAMMeer Les</vt:lpstr>
      <vt:lpstr>doelstellingen</vt:lpstr>
      <vt:lpstr>De EV3 knoppen gebruiken als sensor</vt:lpstr>
      <vt:lpstr>Hoe gebruik je het blok “Wachten op EV3 knop”</vt:lpstr>
      <vt:lpstr>Wat is een opeenvolging en waarom zou je die gebruiken?</vt:lpstr>
      <vt:lpstr>Stap 1: Maak een “Dummy” opeenvolging</vt:lpstr>
      <vt:lpstr>Stap 2: acties toevoegen</vt:lpstr>
      <vt:lpstr>Discussie handleiding</vt:lpstr>
      <vt:lpstr>CREDITS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dc:creator>Hulsen 2</dc:creator>
  <cp:lastModifiedBy>Hulsen 2</cp:lastModifiedBy>
  <cp:revision>6</cp:revision>
  <dcterms:created xsi:type="dcterms:W3CDTF">2014-08-07T02:19:13Z</dcterms:created>
  <dcterms:modified xsi:type="dcterms:W3CDTF">2015-04-25T15:28:26Z</dcterms:modified>
</cp:coreProperties>
</file>