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410" r:id="rId2"/>
    <p:sldId id="413" r:id="rId3"/>
    <p:sldId id="415" r:id="rId4"/>
    <p:sldId id="294" r:id="rId5"/>
    <p:sldId id="412" r:id="rId6"/>
    <p:sldId id="273" r:id="rId7"/>
    <p:sldId id="349" r:id="rId8"/>
    <p:sldId id="414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12" d="100"/>
          <a:sy n="112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01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01F0-4632-4FE6-9DFA-8A8230075085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22B-97D8-461E-B49E-57929BC75F58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C060-1C4B-41E5-BDC2-59B9D9DEA051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021-E27E-4A7A-BD52-052F174FA37C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F143-AF57-4027-AF59-B977E98588CA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43F9-EB93-4C9B-87FB-E39FEFCA5C4F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82-9025-4E26-9583-44D2E9F5E2AA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639-DCFE-4D99-92C2-12E10DBFD715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54F6-7EBB-4C44-80F7-7E16249902FF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CF1D-CD3E-49A7-898D-ACB130161713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70D7-6397-48B1-B553-C371EF7D958F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517C507-CE74-4FC7-B520-B1B45466F554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nl-NL" sz="3200" smtClean="0"/>
              <a:t>BEGINNER EV3 PROGRAMMEER</a:t>
            </a:r>
            <a:r>
              <a:rPr lang="nl-NL" sz="4000" smtClean="0"/>
              <a:t/>
            </a:r>
            <a:br>
              <a:rPr lang="nl-NL" sz="4000" smtClean="0"/>
            </a:br>
            <a:r>
              <a:rPr lang="nl-NL" sz="3200" smtClean="0"/>
              <a:t>Les</a:t>
            </a:r>
            <a:endParaRPr lang="nl-NL" sz="320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Door: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smtClean="0">
                <a:solidFill>
                  <a:srgbClr val="FF0000"/>
                </a:solidFill>
              </a:rPr>
              <a:t>Onderwerp:</a:t>
            </a:r>
          </a:p>
          <a:p>
            <a:r>
              <a:rPr lang="nl-NL" sz="2800" smtClean="0">
                <a:solidFill>
                  <a:srgbClr val="FF0000"/>
                </a:solidFill>
              </a:rPr>
              <a:t>Kleurensensor</a:t>
            </a:r>
          </a:p>
          <a:p>
            <a:endParaRPr lang="nl-NL" sz="280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7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doelstellingen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smtClean="0"/>
              <a:t>Leren hoe je de kleurensensor gebruikt</a:t>
            </a:r>
          </a:p>
          <a:p>
            <a:pPr marL="457200" indent="-457200">
              <a:buFont typeface="+mj-lt"/>
              <a:buAutoNum type="arabicPeriod"/>
            </a:pPr>
            <a:r>
              <a:rPr lang="nl-NL" smtClean="0"/>
              <a:t>Leren over vrijloop en remmen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sensor?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Afbeeldingen van</a:t>
            </a:r>
            <a:r>
              <a:rPr lang="en-US" sz="1100" dirty="0" smtClean="0"/>
              <a:t>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457200" y="1151468"/>
            <a:ext cx="8245474" cy="49746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Een sensor laat een EV3 programma gegevens meten en verzamelen over zijn omgeving.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 EV3 heeft de volgende sensoren :</a:t>
            </a:r>
          </a:p>
          <a:p>
            <a:pPr marL="800100" lvl="1" indent="-342900"/>
            <a:r>
              <a:rPr lang="nl-NL" dirty="0" smtClean="0">
                <a:solidFill>
                  <a:srgbClr val="00B050"/>
                </a:solidFill>
              </a:rPr>
              <a:t>Kleur – meet kleuren en grijstinten</a:t>
            </a:r>
          </a:p>
          <a:p>
            <a:pPr marL="800100" lvl="1" indent="-342900"/>
            <a:r>
              <a:rPr lang="nl-NL" dirty="0" err="1" smtClean="0">
                <a:solidFill>
                  <a:srgbClr val="00B050"/>
                </a:solidFill>
              </a:rPr>
              <a:t>Gyro</a:t>
            </a:r>
            <a:r>
              <a:rPr lang="nl-NL" dirty="0" smtClean="0">
                <a:solidFill>
                  <a:srgbClr val="00B050"/>
                </a:solidFill>
              </a:rPr>
              <a:t> – meet omwentelingen van de robot</a:t>
            </a:r>
          </a:p>
          <a:p>
            <a:pPr marL="800100" lvl="1" indent="-342900"/>
            <a:r>
              <a:rPr lang="nl-NL" dirty="0" smtClean="0">
                <a:solidFill>
                  <a:srgbClr val="00B050"/>
                </a:solidFill>
              </a:rPr>
              <a:t>Ultrasone – meet de afstand tot een object.</a:t>
            </a:r>
          </a:p>
          <a:p>
            <a:pPr marL="800100" lvl="1" indent="-342900"/>
            <a:r>
              <a:rPr lang="nl-NL" dirty="0" smtClean="0">
                <a:solidFill>
                  <a:srgbClr val="00B050"/>
                </a:solidFill>
              </a:rPr>
              <a:t>Tast – meet het contact met een object.</a:t>
            </a:r>
          </a:p>
          <a:p>
            <a:pPr marL="800100" lvl="1" indent="-342900"/>
            <a:r>
              <a:rPr lang="nl-NL" dirty="0" smtClean="0"/>
              <a:t>Infrarood – meet IR afstandsignalen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6616095" y="1630255"/>
            <a:ext cx="20462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Onze lessen behandelen de 4 sensoren in het groen.</a:t>
            </a:r>
            <a:endParaRPr lang="nl-NL" i="1" dirty="0"/>
          </a:p>
        </p:txBody>
      </p:sp>
    </p:spTree>
    <p:extLst>
      <p:ext uri="{BB962C8B-B14F-4D97-AF65-F5344CB8AC3E}">
        <p14:creationId xmlns="" xmlns:p14="http://schemas.microsoft.com/office/powerpoint/2010/main" val="3965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mtClean="0"/>
              <a:t>Wat is een kleurensensor</a:t>
            </a:r>
            <a:br>
              <a:rPr lang="nl-NL" smtClean="0"/>
            </a:b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Wat zijn dit?  Sensoren die de intensiteit van het licht meten en het licht dat in de sensor komt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Drie </a:t>
            </a:r>
            <a:r>
              <a:rPr lang="nl-NL" b="0" dirty="0" err="1" smtClean="0"/>
              <a:t>modussen</a:t>
            </a:r>
            <a:r>
              <a:rPr lang="nl-NL" b="0" dirty="0" smtClean="0"/>
              <a:t>: Kleur, gereflecteerde lichtintensiteiten en Intensiteit van het omgevingslicht</a:t>
            </a:r>
          </a:p>
          <a:p>
            <a:pPr marL="800100" lvl="1" indent="-342900"/>
            <a:r>
              <a:rPr lang="nl-NL" b="1" dirty="0" smtClean="0"/>
              <a:t>Color Mode: </a:t>
            </a:r>
            <a:r>
              <a:rPr lang="nl-NL" dirty="0" smtClean="0"/>
              <a:t>Herkent 7 kleuren</a:t>
            </a:r>
            <a:r>
              <a:rPr lang="nl-NL" b="0" dirty="0" smtClean="0"/>
              <a:t> (zwart, bruin, blauw, groen, geel, rood en wit) en geen kleur</a:t>
            </a:r>
          </a:p>
          <a:p>
            <a:pPr marL="800100" lvl="1" indent="-342900"/>
            <a:r>
              <a:rPr lang="nl-NL" b="1" dirty="0" err="1" smtClean="0"/>
              <a:t>Reflecteerd</a:t>
            </a:r>
            <a:r>
              <a:rPr lang="nl-NL" b="1" dirty="0" smtClean="0"/>
              <a:t> licht: </a:t>
            </a:r>
            <a:r>
              <a:rPr lang="nl-NL" b="0" dirty="0" smtClean="0"/>
              <a:t>Meet de intensiteit van het gereflecteerde licht of het licht dat </a:t>
            </a:r>
            <a:r>
              <a:rPr lang="nl-NL" dirty="0" smtClean="0"/>
              <a:t>terug gereflecteerd wordt door een lamp die rood licht uitstraalt</a:t>
            </a:r>
            <a:r>
              <a:rPr lang="nl-NL" b="0" dirty="0" smtClean="0"/>
              <a:t>. (0=heel donker en 100=</a:t>
            </a:r>
            <a:r>
              <a:rPr lang="nl-NL" b="0" dirty="0" err="1" smtClean="0"/>
              <a:t>very</a:t>
            </a:r>
            <a:r>
              <a:rPr lang="nl-NL" b="0" dirty="0" smtClean="0"/>
              <a:t> licht)</a:t>
            </a:r>
          </a:p>
          <a:p>
            <a:pPr marL="800100" lvl="1" indent="-342900"/>
            <a:r>
              <a:rPr lang="nl-NL" b="1" dirty="0" smtClean="0"/>
              <a:t>Omgevingslicht: </a:t>
            </a:r>
            <a:r>
              <a:rPr lang="nl-NL" b="0" dirty="0" smtClean="0"/>
              <a:t>Meet de sterkte van het omgevingslicht dat de sensor binnenkomt. (0=heel donker and 100=heel licht)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Te </a:t>
            </a:r>
            <a:r>
              <a:rPr lang="nl-NL" b="0" dirty="0" err="1" smtClean="0"/>
              <a:t>gebuiken</a:t>
            </a:r>
            <a:r>
              <a:rPr lang="nl-NL" b="0" dirty="0" smtClean="0"/>
              <a:t> om:</a:t>
            </a:r>
          </a:p>
          <a:p>
            <a:pPr marL="800100" lvl="1" indent="-342900"/>
            <a:r>
              <a:rPr lang="nl-NL" dirty="0" smtClean="0"/>
              <a:t>Te rijden tot een lijn</a:t>
            </a:r>
          </a:p>
          <a:p>
            <a:pPr marL="800100" lvl="1" indent="-342900"/>
            <a:r>
              <a:rPr lang="nl-NL" dirty="0" smtClean="0"/>
              <a:t>Een lijn volgen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56" y="4290597"/>
            <a:ext cx="1962198" cy="18486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smtClean="0">
                <a:solidFill>
                  <a:srgbClr val="FF0000"/>
                </a:solidFill>
              </a:rPr>
              <a:t>Wij gebruiken de kleurenmodus in deze les</a:t>
            </a:r>
            <a:endParaRPr lang="nl-NL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vrijloop of remmen?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Meer uitleg over het Richting veranderen blok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Je zult merken dat je twee optie hebt: VRIJLOOP of REMMEN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Met vrijloop blijven de motoren nog even bewegen. Met remmen stoppen de motoren meteen.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 smtClean="0"/>
              <a:t>Welke gebruik je om PRECIES te stoppen op een </a:t>
            </a:r>
            <a:r>
              <a:rPr lang="nl-NL" b="0" dirty="0" err="1" smtClean="0"/>
              <a:t>gekleurden</a:t>
            </a:r>
            <a:r>
              <a:rPr lang="nl-NL" b="0" dirty="0" smtClean="0"/>
              <a:t> lijn?</a:t>
            </a:r>
          </a:p>
          <a:p>
            <a:endParaRPr lang="nl-NL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KLEURENSENOR OPDRACHT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 fontScale="92500"/>
          </a:bodyPr>
          <a:lstStyle/>
          <a:p>
            <a:r>
              <a:rPr lang="nl-NL" smtClean="0"/>
              <a:t>Laat de robot bewegen naar een groene lijn door de kleurensensor te gebruiken.</a:t>
            </a:r>
          </a:p>
          <a:p>
            <a:r>
              <a:rPr lang="nl-NL" smtClean="0"/>
              <a:t>Stap 1: Gebruik Wacht op kleur. </a:t>
            </a:r>
          </a:p>
          <a:p>
            <a:r>
              <a:rPr lang="nl-NL" smtClean="0"/>
              <a:t>Step 2: Gebruik de kleurensensor in de KLERENMODUS.</a:t>
            </a:r>
          </a:p>
          <a:p>
            <a:r>
              <a:rPr lang="nl-NL" smtClean="0"/>
              <a:t>Stap 3: Vrijloop of remmen?</a:t>
            </a:r>
          </a:p>
          <a:p>
            <a:endParaRPr lang="nl-NL" smtClean="0">
              <a:solidFill>
                <a:srgbClr val="FF0000"/>
              </a:solidFill>
            </a:endParaRPr>
          </a:p>
          <a:p>
            <a:r>
              <a:rPr lang="nl-NL" b="0" smtClean="0">
                <a:solidFill>
                  <a:srgbClr val="FF0000"/>
                </a:solidFill>
              </a:rPr>
              <a:t>Tip: Je gebruikt de blokken Richting veranderen (denk aan moto aan en uit) en Wacht op “Kleur””</a:t>
            </a:r>
            <a:endParaRPr lang="nl-NL" b="0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Oplossing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r>
              <a:rPr lang="en-US" dirty="0" smtClean="0"/>
              <a:t> </a:t>
            </a:r>
            <a:r>
              <a:rPr lang="en-US" dirty="0" err="1" smtClean="0"/>
              <a:t>kleurensensor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EINDE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15"/>
          <p:cNvSpPr txBox="1"/>
          <p:nvPr/>
        </p:nvSpPr>
        <p:spPr>
          <a:xfrm>
            <a:off x="4976091" y="3267364"/>
            <a:ext cx="1685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Richting veranderen wijzigen naar “UIT” met REMMEN</a:t>
            </a:r>
            <a:endParaRPr lang="nl-NL"/>
          </a:p>
        </p:txBody>
      </p:sp>
      <p:sp>
        <p:nvSpPr>
          <p:cNvPr id="22" name="TextBox 16"/>
          <p:cNvSpPr txBox="1"/>
          <p:nvPr/>
        </p:nvSpPr>
        <p:spPr>
          <a:xfrm>
            <a:off x="1653309" y="3267364"/>
            <a:ext cx="168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Richting veranderen wijzigen naar “AAN”</a:t>
            </a:r>
            <a:endParaRPr lang="nl-NL"/>
          </a:p>
        </p:txBody>
      </p:sp>
      <p:sp>
        <p:nvSpPr>
          <p:cNvPr id="23" name="TextBox 17"/>
          <p:cNvSpPr txBox="1"/>
          <p:nvPr/>
        </p:nvSpPr>
        <p:spPr>
          <a:xfrm>
            <a:off x="2241922" y="5861695"/>
            <a:ext cx="397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mtClean="0"/>
              <a:t>Wacht voor instellen op de kleur groen(#3)</a:t>
            </a:r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DISCUSSIE HANDLEIDING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nl-NL" smtClean="0"/>
              <a:t>Kun je meer dan één kleur zoeken met de kleurensensor?</a:t>
            </a:r>
          </a:p>
          <a:p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 smtClean="0"/>
          </a:p>
          <a:p>
            <a:r>
              <a:rPr lang="nl-NL" smtClean="0"/>
              <a:t>Wat is het verschil tussen VRIJLOOP en REMMEN in het Richting veranderen blok?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475" y="1524318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mtClean="0">
                <a:solidFill>
                  <a:srgbClr val="FF0000"/>
                </a:solidFill>
              </a:rPr>
              <a:t>Antwoord: Ja</a:t>
            </a:r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14773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mtClean="0">
                <a:solidFill>
                  <a:srgbClr val="FF0000"/>
                </a:solidFill>
              </a:rPr>
              <a:t>Antwoord: Met vrijloop zullen de motoren vrij spinnen na een beweging Coast will allow your motors to spin freely after a move, maar met remmen stoppen de motoren meteen</a:t>
            </a:r>
            <a:endParaRPr lang="nl-N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933"/>
            <a:ext cx="8245474" cy="4673956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gemaakt door </a:t>
            </a:r>
            <a:r>
              <a:rPr lang="nl-NL" sz="1800" dirty="0" err="1" smtClean="0"/>
              <a:t>Sanjay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and </a:t>
            </a:r>
            <a:r>
              <a:rPr lang="nl-NL" sz="1800" dirty="0" err="1" smtClean="0"/>
              <a:t>Arvind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van </a:t>
            </a:r>
            <a:r>
              <a:rPr lang="nl-NL" sz="1800" dirty="0" err="1" smtClean="0"/>
              <a:t>Droids</a:t>
            </a:r>
            <a:r>
              <a:rPr lang="nl-NL" sz="1800" dirty="0" smtClean="0"/>
              <a:t> </a:t>
            </a:r>
            <a:r>
              <a:rPr lang="nl-NL" sz="1800" dirty="0" err="1" smtClean="0"/>
              <a:t>Robotics</a:t>
            </a:r>
            <a:r>
              <a:rPr lang="nl-NL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Meer lessen zijn beschikbaar op www.ev3lessons.com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Auteurs email: </a:t>
            </a:r>
            <a:r>
              <a:rPr lang="nl-NL" sz="1800" dirty="0" smtClean="0">
                <a:hlinkClick r:id="rId2"/>
              </a:rPr>
              <a:t>team@</a:t>
            </a:r>
            <a:r>
              <a:rPr lang="nl-NL" sz="1800" dirty="0" err="1" smtClean="0">
                <a:hlinkClick r:id="rId2"/>
              </a:rPr>
              <a:t>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6237</TotalTime>
  <Words>560</Words>
  <Application>Microsoft Office PowerPoint</Application>
  <PresentationFormat>Diavoorstelling (4:3)</PresentationFormat>
  <Paragraphs>78</Paragraphs>
  <Slides>9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Essential</vt:lpstr>
      <vt:lpstr>BEGINNER EV3 PROGRAMMEER Les</vt:lpstr>
      <vt:lpstr>doelstellingen</vt:lpstr>
      <vt:lpstr>What is a sensor?</vt:lpstr>
      <vt:lpstr>Wat is een kleurensensor </vt:lpstr>
      <vt:lpstr>vrijloop of remmen?</vt:lpstr>
      <vt:lpstr>KLEURENSENOR OPDRACHT</vt:lpstr>
      <vt:lpstr>Oplossing opdracht kleurensensor</vt:lpstr>
      <vt:lpstr>DISCUSSIE HANDLEIDING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PROGRAMMEER Les</dc:title>
  <dc:creator>Hulsen 2</dc:creator>
  <cp:lastModifiedBy>Hulsen 2</cp:lastModifiedBy>
  <cp:revision>8</cp:revision>
  <dcterms:created xsi:type="dcterms:W3CDTF">2014-08-07T02:19:13Z</dcterms:created>
  <dcterms:modified xsi:type="dcterms:W3CDTF">2015-04-25T15:01:25Z</dcterms:modified>
</cp:coreProperties>
</file>