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>
        <p:scale>
          <a:sx n="95" d="100"/>
          <a:sy n="95" d="100"/>
        </p:scale>
        <p:origin x="-137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nl-NL" sz="3200" dirty="0" smtClean="0"/>
              <a:t>BEGINNER EV3 </a:t>
            </a:r>
            <a:r>
              <a:rPr lang="nl-NL" sz="3200" dirty="0" err="1" smtClean="0"/>
              <a:t>PROGRAMMeer</a:t>
            </a: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3200" dirty="0" smtClean="0"/>
              <a:t>Les</a:t>
            </a:r>
            <a:endParaRPr lang="nl-NL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</a:t>
            </a:r>
            <a:r>
              <a:rPr lang="en-US" sz="2800" dirty="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smtClean="0">
                <a:solidFill>
                  <a:srgbClr val="FF0000"/>
                </a:solidFill>
              </a:rPr>
              <a:t>Onderwerp</a:t>
            </a:r>
            <a:r>
              <a:rPr lang="nl-NL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nl-NL" sz="2800" dirty="0" smtClean="0">
                <a:solidFill>
                  <a:srgbClr val="FF0000"/>
                </a:solidFill>
              </a:rPr>
              <a:t>Beeldscherm (weergeven) blok</a:t>
            </a:r>
            <a:endParaRPr lang="nl-NL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Oplossing opdracht 2 </a:t>
            </a:r>
            <a:endParaRPr lang="nl-NL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Beeld-scherm</a:t>
            </a:r>
            <a:endParaRPr lang="nl-NL" smtClean="0"/>
          </a:p>
          <a:p>
            <a:r>
              <a:rPr lang="nl-NL" smtClean="0"/>
              <a:t>blok</a:t>
            </a:r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Motor  </a:t>
            </a:r>
            <a:r>
              <a:rPr lang="nl-NL" smtClean="0"/>
              <a:t>aan</a:t>
            </a:r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Wacht</a:t>
            </a:r>
            <a:endParaRPr lang="nl-NL" smtClean="0"/>
          </a:p>
          <a:p>
            <a:r>
              <a:rPr lang="nl-NL" smtClean="0"/>
              <a:t>blok</a:t>
            </a:r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Motor </a:t>
            </a:r>
            <a:r>
              <a:rPr lang="nl-NL" smtClean="0"/>
              <a:t>uit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handleiding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altLang="en-US" dirty="0" smtClean="0"/>
              <a:t>Waarom zou je willen weten hoe je het beeldscherm blok moet gebruiken?</a:t>
            </a:r>
          </a:p>
          <a:p>
            <a:pPr lvl="1"/>
            <a:r>
              <a:rPr lang="nl-NL" altLang="en-US" dirty="0" smtClean="0"/>
              <a:t>Je zou misschien willen weten welke waarde de sensor van je robot ziet</a:t>
            </a:r>
          </a:p>
          <a:p>
            <a:pPr lvl="1"/>
            <a:r>
              <a:rPr lang="nl-NL" altLang="en-US" dirty="0" smtClean="0"/>
              <a:t>Je zou misschien </a:t>
            </a:r>
            <a:r>
              <a:rPr lang="nl-NL" altLang="en-US" dirty="0" smtClean="0"/>
              <a:t>een robot moeten programmeren die stopt wanneer de robot een rode lijn bereikt, maar de robot stopt ervoor</a:t>
            </a:r>
            <a:endParaRPr lang="nl-NL" altLang="en-US" dirty="0" smtClean="0"/>
          </a:p>
          <a:p>
            <a:pPr lvl="2"/>
            <a:r>
              <a:rPr lang="nl-NL" altLang="en-US" dirty="0" smtClean="0"/>
              <a:t>Ziet de robot hetzelfde wat jij ziet?</a:t>
            </a:r>
          </a:p>
          <a:p>
            <a:pPr lvl="2"/>
            <a:r>
              <a:rPr lang="nl-NL" altLang="en-US" dirty="0" smtClean="0"/>
              <a:t>Je kunt de waarde op het scherm laten zien en het zo controleren.</a:t>
            </a:r>
          </a:p>
          <a:p>
            <a:endParaRPr lang="nl-NL" altLang="en-US" dirty="0" smtClean="0"/>
          </a:p>
          <a:p>
            <a:r>
              <a:rPr lang="nl-NL" altLang="en-US" dirty="0" smtClean="0"/>
              <a:t>Het is een goed </a:t>
            </a:r>
            <a:r>
              <a:rPr lang="nl-NL" altLang="en-US" dirty="0" err="1" smtClean="0"/>
              <a:t>debug</a:t>
            </a:r>
            <a:r>
              <a:rPr lang="nl-NL" altLang="en-US" dirty="0" smtClean="0"/>
              <a:t> middel.  Je kunt meer over het debuggen van code leren in de gevorderde lessen.</a:t>
            </a:r>
            <a:endParaRPr lang="nl-NL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</a:t>
            </a:r>
            <a:r>
              <a:rPr lang="nl-NL" sz="1800" dirty="0" smtClean="0"/>
              <a:t>email</a:t>
            </a:r>
            <a:r>
              <a:rPr lang="nl-NL" sz="1800" dirty="0" smtClean="0"/>
              <a:t>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om tekst en afbeeldingen </a:t>
            </a:r>
            <a:r>
              <a:rPr lang="nl-NL" dirty="0" smtClean="0"/>
              <a:t>op het EV3 scherm weer te geven.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Begrijpen waarom het beeldscherm blok handig kan zijn om in je programma te gebruiken.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Beeldscherm (weergeven</a:t>
            </a:r>
            <a:r>
              <a:rPr lang="nl-NL" dirty="0" smtClean="0"/>
              <a:t>) blok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b="0" dirty="0" smtClean="0"/>
              <a:t>Het beeldscherm (weergeven) blok laat informatie en afbeeldingen op het </a:t>
            </a:r>
            <a:r>
              <a:rPr lang="nl-NL" b="0" dirty="0" smtClean="0"/>
              <a:t>scherm zien.</a:t>
            </a:r>
            <a:endParaRPr lang="nl-NL" b="0" dirty="0" smtClean="0"/>
          </a:p>
          <a:p>
            <a:pPr marL="342900" indent="-342900">
              <a:buFont typeface="Arial"/>
              <a:buChar char="•"/>
            </a:pPr>
            <a:r>
              <a:rPr lang="nl-NL" b="0" dirty="0" smtClean="0"/>
              <a:t>Je kunt de grote en de plek van de tekst zelf instellen.</a:t>
            </a:r>
          </a:p>
          <a:p>
            <a:pPr marL="342900" indent="-342900">
              <a:buFont typeface="Arial"/>
              <a:buChar char="•"/>
            </a:pPr>
            <a:r>
              <a:rPr lang="nl-NL" b="0" dirty="0" smtClean="0"/>
              <a:t>Je kunt ditzelfde blok gebruiken om sensor waardes en instructies te laten zien.</a:t>
            </a:r>
          </a:p>
          <a:p>
            <a:pPr marL="342900" indent="-342900">
              <a:buFont typeface="Arial"/>
              <a:buChar char="•"/>
            </a:pPr>
            <a:r>
              <a:rPr lang="nl-NL" b="0" dirty="0" smtClean="0"/>
              <a:t> Het beeldscherm (weergeven) blok vind </a:t>
            </a:r>
            <a:r>
              <a:rPr lang="nl-NL" b="0" dirty="0" smtClean="0"/>
              <a:t>je in het groene tabblad</a:t>
            </a:r>
            <a:endParaRPr lang="nl-NL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Meer over het </a:t>
            </a:r>
            <a:r>
              <a:rPr lang="en-US" altLang="en-US" dirty="0" err="1" smtClean="0"/>
              <a:t>Beeldscherm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blok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nl-NL" altLang="en-US" sz="2400" dirty="0" smtClean="0"/>
              <a:t>Twee manieren om weer te geven</a:t>
            </a:r>
          </a:p>
          <a:p>
            <a:r>
              <a:rPr lang="nl-NL" altLang="en-US" sz="2400" dirty="0" smtClean="0"/>
              <a:t>Pixel modus (Te gebruiken </a:t>
            </a:r>
            <a:r>
              <a:rPr lang="nl-NL" altLang="en-US" sz="2400" dirty="0" smtClean="0"/>
              <a:t>om afbeeldingen of tekst te laten zien</a:t>
            </a:r>
            <a:r>
              <a:rPr lang="nl-NL" altLang="en-US" sz="2400" dirty="0" smtClean="0"/>
              <a:t>)</a:t>
            </a:r>
          </a:p>
          <a:p>
            <a:pPr lvl="1"/>
            <a:r>
              <a:rPr lang="nl-NL" altLang="en-US" sz="2200" dirty="0" smtClean="0"/>
              <a:t>178 pixels links en rechts</a:t>
            </a:r>
          </a:p>
          <a:p>
            <a:pPr lvl="1"/>
            <a:r>
              <a:rPr lang="nl-NL" altLang="en-US" sz="2200" dirty="0" smtClean="0"/>
              <a:t>128 pixels </a:t>
            </a:r>
            <a:r>
              <a:rPr lang="nl-NL" altLang="en-US" sz="2200" dirty="0" smtClean="0"/>
              <a:t>boven en onder</a:t>
            </a:r>
            <a:endParaRPr lang="nl-NL" altLang="en-US" sz="2200" dirty="0" smtClean="0"/>
          </a:p>
          <a:p>
            <a:r>
              <a:rPr lang="nl-NL" altLang="en-US" sz="2400" dirty="0" smtClean="0"/>
              <a:t>Raster </a:t>
            </a:r>
            <a:r>
              <a:rPr lang="nl-NL" altLang="en-US" sz="2400" dirty="0" smtClean="0"/>
              <a:t>modus (Makkelijker te gebruiken,</a:t>
            </a:r>
            <a:br>
              <a:rPr lang="nl-NL" altLang="en-US" sz="2400" dirty="0" smtClean="0"/>
            </a:br>
            <a:r>
              <a:rPr lang="nl-NL" altLang="en-US" sz="2400" dirty="0" smtClean="0"/>
              <a:t>werkt alleen in tekstmodus</a:t>
            </a:r>
          </a:p>
          <a:p>
            <a:pPr lvl="1"/>
            <a:r>
              <a:rPr lang="nl-NL" altLang="en-US" sz="2200" dirty="0" smtClean="0"/>
              <a:t>22 kolommen van 8 pixels </a:t>
            </a:r>
          </a:p>
          <a:p>
            <a:pPr lvl="1"/>
            <a:r>
              <a:rPr lang="nl-NL" altLang="en-US" sz="2200" dirty="0" smtClean="0"/>
              <a:t>12 rijen van 10 pixels</a:t>
            </a:r>
          </a:p>
          <a:p>
            <a:pPr lvl="1"/>
            <a:r>
              <a:rPr lang="nl-NL" altLang="en-US" sz="2200" dirty="0" smtClean="0"/>
              <a:t>Kleine tekens zijn 1 rij en 1 kolom</a:t>
            </a:r>
          </a:p>
          <a:p>
            <a:pPr lvl="1"/>
            <a:r>
              <a:rPr lang="nl-NL" altLang="en-US" sz="2200" dirty="0" smtClean="0"/>
              <a:t>Grote tekens zijn 2 rijen en 2 kolommen</a:t>
            </a:r>
            <a:endParaRPr lang="nl-NL" altLang="en-US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dirty="0" smtClean="0"/>
              <a:t>Tekst weergeven in raster Modus</a:t>
            </a:r>
            <a:endParaRPr lang="nl-NL" alt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738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smtClean="0"/>
                <a:t>Weer</a:t>
              </a:r>
              <a:r>
                <a:rPr lang="nl-NL" altLang="en-US" sz="1400" smtClean="0"/>
                <a:t> te geven </a:t>
              </a:r>
              <a:r>
                <a:rPr lang="nl-NL" altLang="en-US" sz="1400" smtClean="0"/>
                <a:t>tekst</a:t>
              </a:r>
              <a:endParaRPr lang="nl-NL" altLang="en-US" sz="140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dirty="0" smtClean="0"/>
                <a:t>Tekst grootte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dirty="0" smtClean="0"/>
                <a:t>0 – </a:t>
              </a:r>
              <a:r>
                <a:rPr lang="nl-NL" altLang="en-US" sz="1400" dirty="0" smtClean="0"/>
                <a:t>klein</a:t>
              </a:r>
              <a:endParaRPr lang="nl-NL" altLang="en-US" sz="1400" dirty="0" smtClean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dirty="0" smtClean="0"/>
                <a:t>1 – </a:t>
              </a:r>
              <a:r>
                <a:rPr lang="nl-NL" altLang="en-US" sz="1400" dirty="0" smtClean="0"/>
                <a:t>klein</a:t>
              </a:r>
              <a:r>
                <a:rPr lang="nl-NL" altLang="en-US" sz="1400" dirty="0" smtClean="0"/>
                <a:t>, vet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dirty="0" smtClean="0"/>
                <a:t>2 – </a:t>
              </a:r>
              <a:r>
                <a:rPr lang="nl-NL" altLang="en-US" sz="1400" dirty="0" smtClean="0"/>
                <a:t>groot</a:t>
              </a:r>
              <a:endParaRPr lang="nl-NL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dirty="0" smtClean="0"/>
                <a:t>Voorbeeld weergave</a:t>
              </a:r>
              <a:endParaRPr lang="nl-NL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smtClean="0"/>
                <a:t>Scher</a:t>
              </a:r>
              <a:r>
                <a:rPr lang="nl-NL" altLang="en-US" sz="1400" smtClean="0"/>
                <a:t>m wissen</a:t>
              </a:r>
              <a:endParaRPr lang="nl-NL" altLang="en-US" sz="140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smtClean="0"/>
                <a:t>startkolom van weergave</a:t>
              </a:r>
              <a:endParaRPr lang="nl-NL" altLang="en-US" sz="140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smtClean="0"/>
                <a:t>Startrij</a:t>
              </a:r>
              <a:r>
                <a:rPr lang="nl-NL" altLang="en-US" sz="1400" smtClean="0"/>
                <a:t> van </a:t>
              </a:r>
              <a:r>
                <a:rPr lang="nl-NL" altLang="en-US" sz="1400" smtClean="0"/>
                <a:t>weergave</a:t>
              </a:r>
              <a:endParaRPr lang="nl-NL" altLang="en-US" sz="140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dirty="0" smtClean="0"/>
                <a:t>Zwart/wit weergave</a:t>
              </a:r>
              <a:endParaRPr lang="nl-NL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en-US" sz="1400" smtClean="0"/>
                <a:t>Tekst</a:t>
              </a:r>
              <a:r>
                <a:rPr lang="nl-NL" altLang="en-US" sz="1400" smtClean="0"/>
                <a:t> </a:t>
              </a:r>
              <a:r>
                <a:rPr lang="nl-NL" altLang="en-US" sz="1400" smtClean="0"/>
                <a:t>grootte</a:t>
              </a:r>
              <a:endParaRPr lang="nl-NL" altLang="en-US" sz="140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6"/>
              <a:ext cx="1072382" cy="16441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8"/>
              <a:ext cx="1331447" cy="20013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5978998" y="2595424"/>
              <a:ext cx="738659" cy="871802"/>
            </a:xfrm>
            <a:prstGeom prst="bentConnector4">
              <a:avLst>
                <a:gd name="adj1" fmla="val -30948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en-US" sz="1400" dirty="0" smtClean="0"/>
              <a:t>Verander </a:t>
            </a:r>
            <a:r>
              <a:rPr lang="nl-NL" altLang="en-US" sz="1400" dirty="0" smtClean="0"/>
              <a:t> Modus</a:t>
            </a:r>
            <a:endParaRPr lang="nl-NL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9"/>
            <a:ext cx="462677" cy="174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Stap 1: </a:t>
            </a:r>
          </a:p>
          <a:p>
            <a:r>
              <a:rPr lang="nl-NL" dirty="0" smtClean="0"/>
              <a:t>Pak Beeldscherm blok</a:t>
            </a:r>
          </a:p>
          <a:p>
            <a:endParaRPr lang="nl-NL" b="1" dirty="0" smtClean="0"/>
          </a:p>
          <a:p>
            <a:r>
              <a:rPr lang="nl-NL" b="1" dirty="0" smtClean="0"/>
              <a:t>Stap 2:</a:t>
            </a:r>
          </a:p>
          <a:p>
            <a:r>
              <a:rPr lang="nl-NL" dirty="0" smtClean="0"/>
              <a:t>Klik op het “Verander modus” icoontje en kies “Tekst”. Klik dan op “raster”. Het icoontje verandert in </a:t>
            </a:r>
            <a:r>
              <a:rPr lang="nl-NL" dirty="0" smtClean="0"/>
              <a:t>een vierkant met stippen</a:t>
            </a:r>
            <a:r>
              <a:rPr lang="nl-NL" dirty="0" smtClean="0"/>
              <a:t>.</a:t>
            </a:r>
          </a:p>
          <a:p>
            <a:endParaRPr lang="nl-NL" b="1" dirty="0" smtClean="0"/>
          </a:p>
          <a:p>
            <a:r>
              <a:rPr lang="nl-NL" b="1" dirty="0" smtClean="0"/>
              <a:t>Stap 3:</a:t>
            </a:r>
            <a:endParaRPr lang="nl-NL" dirty="0" smtClean="0"/>
          </a:p>
          <a:p>
            <a:r>
              <a:rPr lang="nl-NL" dirty="0" smtClean="0"/>
              <a:t>Geef rechts bovenin het beeldscherm blok </a:t>
            </a:r>
            <a:r>
              <a:rPr lang="nl-NL" dirty="0" smtClean="0"/>
              <a:t>de tekst in die weergegeven moet worden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Beeldscherm blok opdracht 1</a:t>
            </a:r>
            <a:endParaRPr lang="nl-NL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 smtClean="0"/>
              <a:t>Kun </a:t>
            </a:r>
            <a:r>
              <a:rPr lang="nl-NL" altLang="en-US" dirty="0" smtClean="0"/>
              <a:t>je een programma schrijven dat in het midden van het scherm tekst laat zien?</a:t>
            </a:r>
            <a:endParaRPr lang="nl-NL" altLang="en-US" dirty="0" smtClean="0"/>
          </a:p>
          <a:p>
            <a:pPr lvl="1"/>
            <a:endParaRPr lang="nl-NL" altLang="en-US" dirty="0" smtClean="0"/>
          </a:p>
          <a:p>
            <a:pPr lvl="1"/>
            <a:r>
              <a:rPr lang="nl-NL" altLang="en-US" dirty="0" smtClean="0"/>
              <a:t>Geef weer: “</a:t>
            </a:r>
            <a:r>
              <a:rPr lang="nl-NL" altLang="en-US" dirty="0" err="1" smtClean="0"/>
              <a:t>Hello</a:t>
            </a:r>
            <a:r>
              <a:rPr lang="nl-NL" altLang="en-US" dirty="0" smtClean="0"/>
              <a:t> World”</a:t>
            </a:r>
          </a:p>
          <a:p>
            <a:pPr lvl="1"/>
            <a:endParaRPr lang="nl-NL" altLang="en-US" dirty="0" smtClean="0"/>
          </a:p>
          <a:p>
            <a:r>
              <a:rPr lang="nl-NL" altLang="en-US" dirty="0" smtClean="0"/>
              <a:t>Maak een beeldscherm blok en laat dit 3 </a:t>
            </a:r>
            <a:r>
              <a:rPr lang="nl-NL" altLang="en-US" dirty="0" smtClean="0"/>
              <a:t>seconden zien.</a:t>
            </a:r>
            <a:endParaRPr lang="nl-NL" altLang="en-US" dirty="0" smtClean="0"/>
          </a:p>
          <a:p>
            <a:endParaRPr lang="nl-NL" altLang="en-US" dirty="0" smtClean="0"/>
          </a:p>
          <a:p>
            <a:r>
              <a:rPr lang="nl-NL" altLang="en-US" dirty="0" smtClean="0"/>
              <a:t>Kun je ook bewegen terwijl je dit doet?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>
            <a:normAutofit/>
          </a:bodyPr>
          <a:lstStyle/>
          <a:p>
            <a:r>
              <a:rPr lang="nl-NL" altLang="en-US" dirty="0" smtClean="0"/>
              <a:t>Oplossing opdracht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dirty="0" smtClean="0"/>
              <a:t>Een afbeelding laten zien in PIXEL Modus</a:t>
            </a:r>
            <a:endParaRPr lang="nl-NL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Stap 1: </a:t>
            </a:r>
          </a:p>
          <a:p>
            <a:r>
              <a:rPr lang="nl-NL" dirty="0" smtClean="0"/>
              <a:t>Pak beeldscherm blok</a:t>
            </a:r>
          </a:p>
          <a:p>
            <a:endParaRPr lang="nl-NL" dirty="0" smtClean="0"/>
          </a:p>
          <a:p>
            <a:endParaRPr lang="nl-NL" b="1" dirty="0" smtClean="0"/>
          </a:p>
          <a:p>
            <a:r>
              <a:rPr lang="nl-NL" b="1" dirty="0" smtClean="0"/>
              <a:t>Stap 2:</a:t>
            </a:r>
          </a:p>
          <a:p>
            <a:r>
              <a:rPr lang="nl-NL" dirty="0" smtClean="0"/>
              <a:t>Klik </a:t>
            </a:r>
            <a:r>
              <a:rPr lang="nl-NL" dirty="0" smtClean="0"/>
              <a:t>op het “Verander modus” icoontje en kies </a:t>
            </a:r>
            <a:r>
              <a:rPr lang="nl-NL" dirty="0" smtClean="0"/>
              <a:t>“Afbeelding”  </a:t>
            </a:r>
            <a:r>
              <a:rPr lang="nl-NL" dirty="0" smtClean="0"/>
              <a:t>Het icoontje </a:t>
            </a:r>
            <a:r>
              <a:rPr lang="nl-NL" dirty="0" smtClean="0"/>
              <a:t>in een map</a:t>
            </a:r>
            <a:endParaRPr lang="nl-NL" dirty="0" smtClean="0"/>
          </a:p>
          <a:p>
            <a:endParaRPr lang="nl-NL" dirty="0" smtClean="0"/>
          </a:p>
          <a:p>
            <a:endParaRPr lang="nl-NL" b="1" dirty="0" smtClean="0"/>
          </a:p>
          <a:p>
            <a:r>
              <a:rPr lang="nl-NL" b="1" dirty="0" smtClean="0"/>
              <a:t>Stap 3:</a:t>
            </a:r>
            <a:endParaRPr lang="nl-NL" dirty="0" smtClean="0"/>
          </a:p>
          <a:p>
            <a:r>
              <a:rPr lang="nl-NL" dirty="0" smtClean="0"/>
              <a:t>Kies </a:t>
            </a:r>
            <a:r>
              <a:rPr lang="nl-NL" dirty="0" smtClean="0"/>
              <a:t>rechts bovenin het beeldscherm blok de </a:t>
            </a:r>
            <a:r>
              <a:rPr lang="nl-NL" dirty="0" smtClean="0"/>
              <a:t>afbeelding </a:t>
            </a:r>
            <a:r>
              <a:rPr lang="nl-NL" dirty="0" smtClean="0"/>
              <a:t>die weergegeven moet worden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Beelscherm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Kun je </a:t>
            </a:r>
            <a:r>
              <a:rPr lang="en-US" b="0" dirty="0" err="1" smtClean="0">
                <a:solidFill>
                  <a:srgbClr val="3366FF"/>
                </a:solidFill>
              </a:rPr>
              <a:t>ogen</a:t>
            </a:r>
            <a:r>
              <a:rPr lang="en-US" b="0" dirty="0" smtClean="0">
                <a:solidFill>
                  <a:srgbClr val="3366FF"/>
                </a:solidFill>
              </a:rPr>
              <a:t> op het </a:t>
            </a:r>
            <a:r>
              <a:rPr lang="en-US" b="0" dirty="0" err="1" smtClean="0">
                <a:solidFill>
                  <a:srgbClr val="3366FF"/>
                </a:solidFill>
              </a:rPr>
              <a:t>scherm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laten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zien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terwijl</a:t>
            </a:r>
            <a:r>
              <a:rPr lang="en-US" b="0" dirty="0" smtClean="0">
                <a:solidFill>
                  <a:srgbClr val="3366FF"/>
                </a:solidFill>
              </a:rPr>
              <a:t> je </a:t>
            </a:r>
            <a:r>
              <a:rPr lang="en-US" b="0" dirty="0" err="1" smtClean="0">
                <a:solidFill>
                  <a:srgbClr val="3366FF"/>
                </a:solidFill>
              </a:rPr>
              <a:t>beweegt</a:t>
            </a:r>
            <a:r>
              <a:rPr lang="en-US" b="0" dirty="0" smtClean="0">
                <a:solidFill>
                  <a:srgbClr val="3366FF"/>
                </a:solidFill>
              </a:rPr>
              <a:t>  </a:t>
            </a:r>
            <a:r>
              <a:rPr lang="en-US" b="0" dirty="0" err="1" smtClean="0">
                <a:solidFill>
                  <a:srgbClr val="3366FF"/>
                </a:solidFill>
              </a:rPr>
              <a:t>Oogbollen</a:t>
            </a:r>
            <a:r>
              <a:rPr lang="en-US" b="0" dirty="0" smtClean="0">
                <a:solidFill>
                  <a:srgbClr val="3366FF"/>
                </a:solidFill>
              </a:rPr>
              <a:t> die </a:t>
            </a:r>
            <a:r>
              <a:rPr lang="en-US" b="0" dirty="0" err="1" smtClean="0">
                <a:solidFill>
                  <a:srgbClr val="3366FF"/>
                </a:solidFill>
              </a:rPr>
              <a:t>wisselend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naar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rechts</a:t>
            </a:r>
            <a:r>
              <a:rPr lang="en-US" b="0" dirty="0" smtClean="0">
                <a:solidFill>
                  <a:srgbClr val="3366FF"/>
                </a:solidFill>
              </a:rPr>
              <a:t> en links </a:t>
            </a:r>
            <a:r>
              <a:rPr lang="en-US" b="0" dirty="0" err="1" smtClean="0">
                <a:solidFill>
                  <a:srgbClr val="3366FF"/>
                </a:solidFill>
              </a:rPr>
              <a:t>kijken</a:t>
            </a:r>
            <a:r>
              <a:rPr lang="en-US" b="0" dirty="0" smtClean="0">
                <a:solidFill>
                  <a:srgbClr val="3366FF"/>
                </a:solidFill>
              </a:rPr>
              <a:t>.</a:t>
            </a:r>
            <a:endParaRPr lang="en-US" b="0" dirty="0" smtClean="0">
              <a:solidFill>
                <a:srgbClr val="3366FF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Gebruik</a:t>
            </a:r>
            <a:r>
              <a:rPr lang="en-US" b="0" dirty="0" smtClean="0"/>
              <a:t> het </a:t>
            </a:r>
            <a:r>
              <a:rPr lang="en-US" dirty="0" err="1" smtClean="0"/>
              <a:t>Beeldscherm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, motor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wacht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b="0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Veel</a:t>
            </a:r>
            <a:r>
              <a:rPr lang="en-US" b="0" dirty="0" smtClean="0"/>
              <a:t> </a:t>
            </a:r>
            <a:r>
              <a:rPr lang="en-US" b="0" dirty="0" err="1" smtClean="0"/>
              <a:t>plezier</a:t>
            </a:r>
            <a:r>
              <a:rPr lang="en-US" b="0" dirty="0" smtClean="0"/>
              <a:t> met </a:t>
            </a:r>
            <a:r>
              <a:rPr lang="en-US" b="0" dirty="0" err="1" smtClean="0"/>
              <a:t>deze</a:t>
            </a:r>
            <a:r>
              <a:rPr lang="en-US" b="0" dirty="0" smtClean="0"/>
              <a:t> les en </a:t>
            </a:r>
            <a:r>
              <a:rPr lang="en-US" b="0" dirty="0" err="1" smtClean="0"/>
              <a:t>maak</a:t>
            </a:r>
            <a:r>
              <a:rPr lang="en-US" b="0" dirty="0" smtClean="0"/>
              <a:t> </a:t>
            </a:r>
            <a:r>
              <a:rPr lang="en-US" b="0" dirty="0" err="1" smtClean="0"/>
              <a:t>er</a:t>
            </a:r>
            <a:r>
              <a:rPr lang="en-US" b="0" dirty="0" smtClean="0"/>
              <a:t> </a:t>
            </a:r>
            <a:r>
              <a:rPr lang="en-US" b="0" dirty="0" err="1" smtClean="0"/>
              <a:t>zelf</a:t>
            </a:r>
            <a:r>
              <a:rPr lang="en-US" b="0" dirty="0" smtClean="0"/>
              <a:t> </a:t>
            </a:r>
            <a:r>
              <a:rPr lang="en-US" b="0" dirty="0" err="1" smtClean="0"/>
              <a:t>iets</a:t>
            </a:r>
            <a:r>
              <a:rPr lang="en-US" b="0" dirty="0" smtClean="0"/>
              <a:t> </a:t>
            </a:r>
            <a:r>
              <a:rPr lang="en-US" b="0" dirty="0" err="1" smtClean="0"/>
              <a:t>leuks</a:t>
            </a:r>
            <a:r>
              <a:rPr lang="en-US" b="0" dirty="0" smtClean="0"/>
              <a:t> van!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6343</TotalTime>
  <Words>633</Words>
  <Application>Microsoft Office PowerPoint</Application>
  <PresentationFormat>Diavoorstelling (4:3)</PresentationFormat>
  <Paragraphs>115</Paragraphs>
  <Slides>12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BEGINNER EV3 PROGRAMMeer Les</vt:lpstr>
      <vt:lpstr>Doelstellingen</vt:lpstr>
      <vt:lpstr>Beeldscherm (weergeven) blok</vt:lpstr>
      <vt:lpstr>Meer over het Beeldscherm blok</vt:lpstr>
      <vt:lpstr>Tekst weergeven in raster Modus</vt:lpstr>
      <vt:lpstr>Beeldscherm blok opdracht 1</vt:lpstr>
      <vt:lpstr>Oplossing opdracht 1</vt:lpstr>
      <vt:lpstr>Een afbeelding laten zien in PIXEL Modus</vt:lpstr>
      <vt:lpstr>Beelscherm blok  opdracht 2</vt:lpstr>
      <vt:lpstr>Oplossing opdracht 2 </vt:lpstr>
      <vt:lpstr>Discussie handleiding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PROGRAMMeer Les</dc:title>
  <dc:creator>Hulsen 2</dc:creator>
  <cp:lastModifiedBy>Hulsen 2</cp:lastModifiedBy>
  <cp:revision>7</cp:revision>
  <dcterms:created xsi:type="dcterms:W3CDTF">2014-08-07T02:19:13Z</dcterms:created>
  <dcterms:modified xsi:type="dcterms:W3CDTF">2015-04-15T19:36:18Z</dcterms:modified>
</cp:coreProperties>
</file>