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08" r:id="rId2"/>
    <p:sldId id="412" r:id="rId3"/>
    <p:sldId id="410" r:id="rId4"/>
    <p:sldId id="403" r:id="rId5"/>
    <p:sldId id="411" r:id="rId6"/>
    <p:sldId id="4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8" autoAdjust="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smtClean="0"/>
              <a:t>BEGINNER </a:t>
            </a:r>
            <a:r>
              <a:rPr lang="nl-NL" sz="3200" smtClean="0"/>
              <a:t>EV3 </a:t>
            </a:r>
            <a:r>
              <a:rPr lang="nl-NL" sz="3200" smtClean="0"/>
              <a:t>PROGRAMMeer</a:t>
            </a:r>
            <a:r>
              <a:rPr lang="nl-NL" sz="4000" smtClean="0"/>
              <a:t/>
            </a:r>
            <a:br>
              <a:rPr lang="nl-NL" sz="4000" smtClean="0"/>
            </a:br>
            <a:r>
              <a:rPr lang="nl-NL" sz="3200" smtClean="0"/>
              <a:t>Les</a:t>
            </a:r>
            <a:endParaRPr lang="nl-NL" sz="320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smtClean="0"/>
              <a:t>Door</a:t>
            </a:r>
            <a:r>
              <a:rPr lang="nl-NL" sz="2800" smtClean="0"/>
              <a:t>: Droids </a:t>
            </a:r>
            <a:r>
              <a:rPr lang="nl-NL" sz="2800" smtClean="0"/>
              <a:t>Robotics</a:t>
            </a:r>
            <a:endParaRPr lang="nl-NL" sz="2800" smtClean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smtClean="0">
                <a:solidFill>
                  <a:srgbClr val="FF0000"/>
                </a:solidFill>
              </a:rPr>
              <a:t>Onderwerp:</a:t>
            </a:r>
            <a:endParaRPr lang="nl-NL" sz="2800" smtClean="0">
              <a:solidFill>
                <a:srgbClr val="FF0000"/>
              </a:solidFill>
            </a:endParaRPr>
          </a:p>
          <a:p>
            <a:r>
              <a:rPr lang="nl-NL" sz="2800" smtClean="0">
                <a:solidFill>
                  <a:srgbClr val="FF0000"/>
                </a:solidFill>
              </a:rPr>
              <a:t>Eind </a:t>
            </a:r>
            <a:r>
              <a:rPr lang="nl-NL" sz="2800" smtClean="0">
                <a:solidFill>
                  <a:srgbClr val="FF0000"/>
                </a:solidFill>
              </a:rPr>
              <a:t>opdracht</a:t>
            </a:r>
            <a:endParaRPr lang="nl-NL" sz="280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nl-NL" smtClean="0"/>
              <a:t>Instructie</a:t>
            </a:r>
            <a:r>
              <a:rPr lang="nl-NL" smtClean="0"/>
              <a:t> </a:t>
            </a:r>
            <a:r>
              <a:rPr lang="nl-NL" smtClean="0"/>
              <a:t>leraar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Je kunt iedere opdracht maken door gekleurde tape op een white board te </a:t>
            </a:r>
            <a:r>
              <a:rPr lang="nl-NL" b="0" smtClean="0"/>
              <a:t>plakken.</a:t>
            </a:r>
            <a:endParaRPr lang="nl-NL" b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Je kunt ook grote vellen wit papier op een harde grond </a:t>
            </a:r>
            <a:r>
              <a:rPr lang="nl-NL" b="0" smtClean="0"/>
              <a:t>leggen.</a:t>
            </a:r>
            <a:endParaRPr lang="nl-NL" b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Je sensor kan problemen hebben met het lezen van kde kleuren van gekleurde </a:t>
            </a:r>
            <a:r>
              <a:rPr lang="nl-NL" b="0" smtClean="0"/>
              <a:t>tape</a:t>
            </a:r>
            <a:r>
              <a:rPr lang="nl-NL" b="0" smtClean="0"/>
              <a:t>, omdat deze kleuren niet hetzelfde zijn als de Lego </a:t>
            </a:r>
            <a:r>
              <a:rPr lang="nl-NL" b="0" smtClean="0"/>
              <a:t>kleuren.</a:t>
            </a:r>
            <a:endParaRPr lang="nl-NL" b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Je kunt ook oude FLL matten </a:t>
            </a:r>
            <a:r>
              <a:rPr lang="nl-NL" b="0" smtClean="0"/>
              <a:t>gebruiken</a:t>
            </a:r>
            <a:r>
              <a:rPr lang="nl-NL" b="0" smtClean="0"/>
              <a:t>. Je kunt ze soms kopen op eBay </a:t>
            </a:r>
            <a:r>
              <a:rPr lang="nl-NL" b="0" smtClean="0"/>
              <a:t>of van andere </a:t>
            </a:r>
            <a:r>
              <a:rPr lang="nl-NL" b="0" smtClean="0"/>
              <a:t>teams</a:t>
            </a:r>
            <a:r>
              <a:rPr lang="nl-NL" b="0" smtClean="0"/>
              <a:t>.</a:t>
            </a:r>
            <a:endParaRPr lang="nl-NL" b="0" smtClean="0"/>
          </a:p>
          <a:p>
            <a:endParaRPr lang="nl-NL" b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De volgende dia’s tonen een paar voorbeelden die aansluiten bij de beginners </a:t>
            </a:r>
            <a:r>
              <a:rPr lang="nl-NL" b="0" smtClean="0"/>
              <a:t>lessen.</a:t>
            </a:r>
            <a:endParaRPr lang="nl-NL" b="0" smtClean="0"/>
          </a:p>
          <a:p>
            <a:endParaRPr lang="nl-NL" b="0" smtClean="0"/>
          </a:p>
        </p:txBody>
      </p:sp>
    </p:spTree>
    <p:extLst>
      <p:ext uri="{BB962C8B-B14F-4D97-AF65-F5344CB8AC3E}">
        <p14:creationId xmlns:p14="http://schemas.microsoft.com/office/powerpoint/2010/main" xmlns="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nl-NL" smtClean="0"/>
              <a:t>doolhof</a:t>
            </a:r>
            <a:r>
              <a:rPr lang="nl-NL" smtClean="0"/>
              <a:t> </a:t>
            </a:r>
            <a:r>
              <a:rPr lang="nl-NL" smtClean="0"/>
              <a:t>1</a:t>
            </a:r>
            <a:r>
              <a:rPr lang="nl-NL" smtClean="0"/>
              <a:t>: rechtdoor rijden en </a:t>
            </a:r>
            <a:r>
              <a:rPr lang="nl-NL" smtClean="0"/>
              <a:t>draaien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BASIS/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EINDE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nl-NL" smtClean="0"/>
              <a:t>Ga</a:t>
            </a:r>
            <a:r>
              <a:rPr lang="nl-NL" smtClean="0"/>
              <a:t> uit de </a:t>
            </a:r>
            <a:r>
              <a:rPr lang="nl-NL" smtClean="0"/>
              <a:t>basis</a:t>
            </a:r>
            <a:endParaRPr lang="nl-NL" smtClean="0"/>
          </a:p>
          <a:p>
            <a:pPr marL="342900" indent="-342900">
              <a:buAutoNum type="arabicParenR"/>
            </a:pPr>
            <a:r>
              <a:rPr lang="nl-NL" smtClean="0"/>
              <a:t>Ga </a:t>
            </a:r>
            <a:r>
              <a:rPr lang="nl-NL" smtClean="0"/>
              <a:t>linksaf de gang </a:t>
            </a:r>
            <a:r>
              <a:rPr lang="nl-NL" smtClean="0"/>
              <a:t>in</a:t>
            </a:r>
            <a:endParaRPr lang="nl-NL" smtClean="0"/>
          </a:p>
          <a:p>
            <a:pPr marL="342900" indent="-342900">
              <a:buAutoNum type="arabicParenR"/>
            </a:pPr>
            <a:r>
              <a:rPr lang="nl-NL" smtClean="0"/>
              <a:t>Ga </a:t>
            </a:r>
            <a:r>
              <a:rPr lang="nl-NL" smtClean="0"/>
              <a:t>rechtsaf</a:t>
            </a:r>
            <a:endParaRPr lang="nl-NL" smtClean="0"/>
          </a:p>
          <a:p>
            <a:pPr marL="342900" indent="-342900">
              <a:buAutoNum type="arabicParenR"/>
            </a:pPr>
            <a:r>
              <a:rPr lang="nl-NL" smtClean="0"/>
              <a:t>Ga rechtsaf en ga rechtdoor naar het </a:t>
            </a:r>
            <a:r>
              <a:rPr lang="nl-NL" smtClean="0"/>
              <a:t>einde</a:t>
            </a:r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nl-NL" smtClean="0"/>
              <a:t>doolhof</a:t>
            </a:r>
            <a:r>
              <a:rPr lang="nl-NL" smtClean="0"/>
              <a:t> </a:t>
            </a:r>
            <a:r>
              <a:rPr lang="nl-NL" smtClean="0"/>
              <a:t>2</a:t>
            </a:r>
            <a:r>
              <a:rPr lang="nl-NL" smtClean="0"/>
              <a:t>: sensoren </a:t>
            </a:r>
            <a:r>
              <a:rPr lang="nl-NL" smtClean="0"/>
              <a:t>gebruiken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Stevige muur in het noorden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BASIS/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EINDE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Niet aanraken!</a:t>
            </a:r>
            <a:endParaRPr lang="nl-NL" dirty="0" smtClean="0"/>
          </a:p>
          <a:p>
            <a:pPr algn="ctr"/>
            <a:r>
              <a:rPr lang="nl-NL" dirty="0" smtClean="0"/>
              <a:t>Lichtbalk die omvalt.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nl-NL" dirty="0" smtClean="0"/>
              <a:t>Ga uit de basis</a:t>
            </a:r>
          </a:p>
          <a:p>
            <a:pPr marL="342900" indent="-342900">
              <a:buAutoNum type="arabicParenR"/>
            </a:pPr>
            <a:r>
              <a:rPr lang="nl-NL" dirty="0" smtClean="0"/>
              <a:t>Rij naar de muur in het noorden en raak deze aan.</a:t>
            </a:r>
          </a:p>
          <a:p>
            <a:pPr marL="342900" indent="-342900">
              <a:buAutoNum type="arabicParenR"/>
            </a:pPr>
            <a:r>
              <a:rPr lang="nl-NL" dirty="0" smtClean="0"/>
              <a:t>Ga achteruit en navigeer door de gang.</a:t>
            </a:r>
          </a:p>
          <a:p>
            <a:pPr marL="342900" indent="-342900">
              <a:buAutoNum type="arabicParenR"/>
            </a:pPr>
            <a:r>
              <a:rPr lang="nl-NL" dirty="0" smtClean="0"/>
              <a:t>Rij naar de muur </a:t>
            </a:r>
            <a:r>
              <a:rPr lang="nl-NL" dirty="0" smtClean="0"/>
              <a:t>”</a:t>
            </a:r>
            <a:r>
              <a:rPr lang="nl-NL" dirty="0" smtClean="0"/>
              <a:t>N</a:t>
            </a:r>
            <a:r>
              <a:rPr lang="nl-NL" dirty="0" smtClean="0"/>
              <a:t>iet aanraken!” en raak de muur niet aan</a:t>
            </a:r>
            <a:r>
              <a:rPr lang="nl-NL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nl-NL" dirty="0" smtClean="0"/>
              <a:t>Draai en </a:t>
            </a:r>
            <a:r>
              <a:rPr lang="nl-NL" dirty="0" smtClean="0"/>
              <a:t>ga naar de muur in het westen</a:t>
            </a:r>
            <a:r>
              <a:rPr lang="nl-NL" dirty="0" smtClean="0"/>
              <a:t>.</a:t>
            </a:r>
          </a:p>
          <a:p>
            <a:pPr marL="342900" indent="-342900">
              <a:buAutoNum type="arabicParenR"/>
            </a:pPr>
            <a:r>
              <a:rPr lang="nl-NL" dirty="0" smtClean="0"/>
              <a:t>Draai en ga rechtoor naar het EINDE!</a:t>
            </a:r>
          </a:p>
          <a:p>
            <a:pPr marL="342900" indent="-342900">
              <a:buAutoNum type="arabicParenR"/>
            </a:pPr>
            <a:endParaRPr lang="nl-NL" dirty="0" smtClean="0"/>
          </a:p>
          <a:p>
            <a:r>
              <a:rPr lang="nl-NL" dirty="0" smtClean="0"/>
              <a:t>GEBRUIK 2-3 SENSOREN!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STOP op de </a:t>
            </a:r>
            <a:r>
              <a:rPr lang="nl-NL" smtClean="0"/>
              <a:t>lijn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20000"/>
          </a:bodyPr>
          <a:lstStyle/>
          <a:p>
            <a:r>
              <a:rPr lang="nl-NL" smtClean="0"/>
              <a:t>Programmeer</a:t>
            </a:r>
            <a:r>
              <a:rPr lang="nl-NL" smtClean="0"/>
              <a:t> je robot om vooruit te rijden en dan precies te laten stoppen op de 3e </a:t>
            </a:r>
            <a:r>
              <a:rPr lang="nl-NL" smtClean="0"/>
              <a:t>lijn.</a:t>
            </a:r>
            <a:endParaRPr lang="nl-NL" smtClean="0"/>
          </a:p>
          <a:p>
            <a:r>
              <a:rPr lang="nl-NL" smtClean="0"/>
              <a:t>Je moet een herhaling en een sensor </a:t>
            </a:r>
            <a:r>
              <a:rPr lang="nl-NL" smtClean="0"/>
              <a:t>gebruiken!</a:t>
            </a:r>
            <a:endParaRPr lang="nl-NL" smtClean="0"/>
          </a:p>
          <a:p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Welke sensor gebruik </a:t>
            </a:r>
            <a:r>
              <a:rPr lang="nl-NL" smtClean="0"/>
              <a:t>je?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6200</TotalTime>
  <Words>332</Words>
  <Application>Microsoft Office PowerPoint</Application>
  <PresentationFormat>Diavoorstelling (4:3)</PresentationFormat>
  <Paragraphs>53</Paragraphs>
  <Slides>6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Essential</vt:lpstr>
      <vt:lpstr>BEGINNER EV3 PROGRAMMeer Les</vt:lpstr>
      <vt:lpstr>Instructie leraar</vt:lpstr>
      <vt:lpstr>doolhof 1: rechtdoor rijden en draaien</vt:lpstr>
      <vt:lpstr>doolhof 2: sensoren gebruiken</vt:lpstr>
      <vt:lpstr>STOP op de lijn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Hulsen 2</cp:lastModifiedBy>
  <cp:revision>5</cp:revision>
  <dcterms:created xsi:type="dcterms:W3CDTF">2014-08-07T02:19:13Z</dcterms:created>
  <dcterms:modified xsi:type="dcterms:W3CDTF">2015-04-25T15:47:02Z</dcterms:modified>
</cp:coreProperties>
</file>