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 varScale="1">
        <p:scale>
          <a:sx n="112" d="100"/>
          <a:sy n="112" d="100"/>
        </p:scale>
        <p:origin x="-8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BEGINNERs EV3 </a:t>
            </a:r>
            <a:r>
              <a:rPr lang="en-US" sz="3200" dirty="0" err="1" smtClean="0"/>
              <a:t>PROGRAMMeer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Onderwerpen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Basis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Introductie</a:t>
            </a:r>
            <a:r>
              <a:rPr lang="en-US" sz="2800" dirty="0" smtClean="0">
                <a:solidFill>
                  <a:srgbClr val="FF0000"/>
                </a:solidFill>
              </a:rPr>
              <a:t> EV3 </a:t>
            </a:r>
            <a:r>
              <a:rPr lang="en-US" sz="2800" dirty="0" err="1" smtClean="0">
                <a:solidFill>
                  <a:srgbClr val="FF0000"/>
                </a:solidFill>
              </a:rPr>
              <a:t>intelligente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steen</a:t>
            </a:r>
            <a:r>
              <a:rPr lang="en-US" sz="2800" dirty="0" smtClean="0">
                <a:solidFill>
                  <a:srgbClr val="FF0000"/>
                </a:solidFill>
              </a:rPr>
              <a:t> en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/>
          </a:bodyPr>
          <a:lstStyle/>
          <a:p>
            <a:r>
              <a:rPr lang="en-US" dirty="0" err="1" smtClean="0"/>
              <a:t>Nuttige</a:t>
            </a:r>
            <a:r>
              <a:rPr lang="en-US" dirty="0" smtClean="0"/>
              <a:t> </a:t>
            </a:r>
            <a:r>
              <a:rPr lang="en-US" dirty="0" err="1" smtClean="0"/>
              <a:t>icoontjes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Programma lijst in project</a:t>
            </a:r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Lijst van </a:t>
            </a:r>
            <a:r>
              <a:rPr lang="nl-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alle</a:t>
            </a:r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programma in het 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Selecteer: </a:t>
            </a:r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De cursor ziet er uit als een pijl en je kan specifieke blokken of gebieden op het scherm selecteren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ziet er uit als een hand.  Als je klikt en de muis beweegt, dan kun je door het programma bewegen als het van het scherm afgaat.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Commentaar</a:t>
            </a:r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 klik op dit icoontje om een commentaar blok te maken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</a:rPr>
              <a:t>Bewaar project</a:t>
            </a:r>
            <a:r>
              <a:rPr lang="nl-NL" dirty="0" smtClean="0">
                <a:latin typeface="Calibri" panose="020F0502020204030204" pitchFamily="34" charset="0"/>
              </a:rPr>
              <a:t>: Bewaar de huidige versie van je 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</a:rPr>
              <a:t>Ongedaan maken en opnieuw</a:t>
            </a:r>
            <a:r>
              <a:rPr lang="nl-NL" dirty="0" smtClean="0">
                <a:latin typeface="Calibri" panose="020F0502020204030204" pitchFamily="34" charset="0"/>
              </a:rPr>
              <a:t>: Maak de laatste actie ongedaan of doe deze opnieuw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b="1" dirty="0" smtClean="0">
                <a:latin typeface="Calibri" panose="020F0502020204030204" pitchFamily="34" charset="0"/>
              </a:rPr>
              <a:t>Inzoomen, uitzoomen en </a:t>
            </a:r>
            <a:r>
              <a:rPr lang="nl-NL" b="1" dirty="0" err="1" smtClean="0">
                <a:latin typeface="Calibri" panose="020F0502020204030204" pitchFamily="34" charset="0"/>
              </a:rPr>
              <a:t>reset</a:t>
            </a:r>
            <a:r>
              <a:rPr lang="nl-NL" b="1" dirty="0" smtClean="0">
                <a:latin typeface="Calibri" panose="020F0502020204030204" pitchFamily="34" charset="0"/>
              </a:rPr>
              <a:t> zoom</a:t>
            </a:r>
            <a:r>
              <a:rPr lang="nl-NL" dirty="0" smtClean="0">
                <a:latin typeface="Calibri" panose="020F0502020204030204" pitchFamily="34" charset="0"/>
              </a:rPr>
              <a:t>: Verkleinen, vergroten of de vergroting </a:t>
            </a:r>
            <a:r>
              <a:rPr lang="nl-NL" dirty="0" err="1" smtClean="0">
                <a:latin typeface="Calibri" pitchFamily="34" charset="0"/>
              </a:rPr>
              <a:t>resetten</a:t>
            </a:r>
            <a:endParaRPr lang="nl-NL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</a:t>
            </a:r>
            <a:r>
              <a:rPr lang="en-US" dirty="0" err="1" smtClean="0"/>
              <a:t>Blokken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Gekleurde</a:t>
            </a:r>
            <a:r>
              <a:rPr lang="en-US" dirty="0" smtClean="0"/>
              <a:t> </a:t>
            </a:r>
            <a:r>
              <a:rPr lang="en-US" dirty="0" err="1" smtClean="0"/>
              <a:t>tabbladen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50531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ACTIE BLOKKEN</a:t>
            </a:r>
          </a:p>
          <a:p>
            <a:pPr algn="ctr"/>
            <a:r>
              <a:rPr lang="en-US" dirty="0" err="1" smtClean="0"/>
              <a:t>Bewegen</a:t>
            </a:r>
            <a:r>
              <a:rPr lang="en-US" dirty="0" smtClean="0"/>
              <a:t>, </a:t>
            </a:r>
            <a:r>
              <a:rPr lang="en-US" dirty="0" err="1" smtClean="0"/>
              <a:t>grote</a:t>
            </a:r>
            <a:r>
              <a:rPr lang="en-US" dirty="0" smtClean="0"/>
              <a:t> &amp; medium motor, </a:t>
            </a:r>
            <a:r>
              <a:rPr lang="en-US" dirty="0" err="1" smtClean="0"/>
              <a:t>geluid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350531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BESTURINGSVERLOOP</a:t>
            </a:r>
          </a:p>
          <a:p>
            <a:pPr algn="ctr"/>
            <a:r>
              <a:rPr lang="en-US" dirty="0" err="1" smtClean="0"/>
              <a:t>Starten</a:t>
            </a:r>
            <a:r>
              <a:rPr lang="en-US" dirty="0" smtClean="0"/>
              <a:t>, </a:t>
            </a:r>
            <a:r>
              <a:rPr lang="en-US" dirty="0" err="1" smtClean="0"/>
              <a:t>wachten</a:t>
            </a:r>
            <a:r>
              <a:rPr lang="en-US" dirty="0" smtClean="0"/>
              <a:t>, </a:t>
            </a:r>
            <a:r>
              <a:rPr lang="en-US" dirty="0" err="1" smtClean="0"/>
              <a:t>herhalen</a:t>
            </a:r>
            <a:r>
              <a:rPr lang="en-US" dirty="0" smtClean="0"/>
              <a:t>, </a:t>
            </a:r>
            <a:r>
              <a:rPr lang="en-US" dirty="0" err="1" smtClean="0"/>
              <a:t>schakelen</a:t>
            </a:r>
            <a:r>
              <a:rPr lang="en-US" dirty="0" smtClean="0"/>
              <a:t>….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350531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SENSOR BLOKKEN</a:t>
            </a:r>
          </a:p>
          <a:p>
            <a:pPr algn="ctr"/>
            <a:r>
              <a:rPr lang="en-US" dirty="0" smtClean="0"/>
              <a:t>EV3 </a:t>
            </a:r>
            <a:r>
              <a:rPr lang="en-US" dirty="0" err="1" smtClean="0"/>
              <a:t>knoppen</a:t>
            </a:r>
            <a:r>
              <a:rPr lang="en-US" dirty="0" smtClean="0"/>
              <a:t>, </a:t>
            </a:r>
            <a:r>
              <a:rPr lang="en-US" dirty="0" err="1" smtClean="0"/>
              <a:t>tast</a:t>
            </a:r>
            <a:r>
              <a:rPr lang="en-US" dirty="0" smtClean="0"/>
              <a:t>, </a:t>
            </a:r>
            <a:r>
              <a:rPr lang="en-US" dirty="0" err="1" smtClean="0"/>
              <a:t>kleur</a:t>
            </a:r>
            <a:r>
              <a:rPr lang="en-US" dirty="0" smtClean="0"/>
              <a:t>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/>
              <a:t>GEGEVENSBEWERKING</a:t>
            </a:r>
            <a:r>
              <a:rPr lang="en-US" dirty="0" err="1" smtClean="0"/>
              <a:t>Variabelen</a:t>
            </a:r>
            <a:r>
              <a:rPr lang="en-US" dirty="0" smtClean="0"/>
              <a:t>, </a:t>
            </a:r>
            <a:r>
              <a:rPr lang="en-US" dirty="0" err="1" smtClean="0"/>
              <a:t>rekenen</a:t>
            </a:r>
            <a:r>
              <a:rPr lang="en-US" dirty="0" smtClean="0"/>
              <a:t>, </a:t>
            </a:r>
            <a:r>
              <a:rPr lang="en-US" dirty="0" err="1" smtClean="0"/>
              <a:t>vergelijken</a:t>
            </a:r>
            <a:r>
              <a:rPr lang="en-US" dirty="0" smtClean="0"/>
              <a:t>…..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1138773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GEADVANCEERDE BLOKKEN</a:t>
            </a:r>
          </a:p>
          <a:p>
            <a:pPr algn="ctr"/>
            <a:r>
              <a:rPr lang="en-US" dirty="0" err="1" smtClean="0"/>
              <a:t>Datalogging</a:t>
            </a:r>
            <a:r>
              <a:rPr lang="en-US" dirty="0" smtClean="0"/>
              <a:t>, </a:t>
            </a:r>
            <a:r>
              <a:rPr lang="en-US" dirty="0" err="1" smtClean="0"/>
              <a:t>bestandstoegang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MIJN BLOKKEN</a:t>
            </a:r>
          </a:p>
          <a:p>
            <a:pPr algn="ctr"/>
            <a:r>
              <a:rPr lang="en-US" dirty="0" err="1" smtClean="0"/>
              <a:t>Blokken</a:t>
            </a:r>
            <a:r>
              <a:rPr lang="en-US" dirty="0" smtClean="0"/>
              <a:t> die je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en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</a:t>
            </a:r>
            <a:r>
              <a:rPr lang="nl-NL" sz="1800" dirty="0" smtClean="0">
                <a:hlinkClick r:id="rId2"/>
              </a:rPr>
              <a:t>www.ev3lessons.com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Email schrijver: </a:t>
            </a:r>
            <a:r>
              <a:rPr lang="nl-NL" sz="1800" dirty="0" smtClean="0">
                <a:hlinkClick r:id="rId3"/>
              </a:rPr>
              <a:t>team@</a:t>
            </a:r>
            <a:r>
              <a:rPr lang="nl-NL" sz="1800" dirty="0" err="1" smtClean="0">
                <a:hlinkClick r:id="rId3"/>
              </a:rPr>
              <a:t>droidsrobotics.org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</a:t>
            </a:r>
            <a:r>
              <a:rPr lang="nl-NL" sz="1800" dirty="0" smtClean="0"/>
              <a:t>les is in het Nederlands vertaald door</a:t>
            </a:r>
            <a:br>
              <a:rPr lang="nl-NL" sz="1800" dirty="0" smtClean="0"/>
            </a:br>
            <a:r>
              <a:rPr lang="nl-NL" sz="1800" dirty="0" smtClean="0"/>
              <a:t>NXT </a:t>
            </a:r>
            <a:r>
              <a:rPr lang="nl-NL" sz="1800" dirty="0" err="1" smtClean="0"/>
              <a:t>Generation</a:t>
            </a:r>
            <a:r>
              <a:rPr lang="nl-NL" sz="1800" dirty="0" smtClean="0"/>
              <a:t>, email: </a:t>
            </a:r>
            <a:r>
              <a:rPr lang="nl-NL" sz="1800" dirty="0" err="1" smtClean="0"/>
              <a:t>nxtgeneration</a:t>
            </a:r>
            <a:r>
              <a:rPr lang="nl-NL" sz="1800" dirty="0" smtClean="0"/>
              <a:t>@</a:t>
            </a:r>
            <a:r>
              <a:rPr lang="nl-NL" sz="1800" dirty="0" err="1" smtClean="0"/>
              <a:t>wasven.nl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endParaRPr lang="nl-NL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Afbeelding 7" descr="Logo NXT generation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9508" y="2496431"/>
            <a:ext cx="1705610" cy="809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Leren</a:t>
            </a:r>
            <a:r>
              <a:rPr lang="en-US" dirty="0" smtClean="0"/>
              <a:t> hoe de EV3 </a:t>
            </a:r>
            <a:r>
              <a:rPr lang="en-US" dirty="0" err="1" smtClean="0"/>
              <a:t>intelligente</a:t>
            </a:r>
            <a:r>
              <a:rPr lang="en-US" dirty="0" smtClean="0"/>
              <a:t> </a:t>
            </a:r>
            <a:r>
              <a:rPr lang="en-US" dirty="0" err="1" smtClean="0"/>
              <a:t>steen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De belangrijkste onderdelen van de EV3 software leren.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</a:t>
            </a:r>
            <a:r>
              <a:rPr lang="en-US" dirty="0" smtClean="0"/>
              <a:t> EV3 KNOPPEN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 smtClean="0"/>
              <a:t>1 = </a:t>
            </a:r>
            <a:r>
              <a:rPr lang="en-US" dirty="0" err="1" smtClean="0"/>
              <a:t>Terug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Ongedaan</a:t>
            </a:r>
            <a:r>
              <a:rPr lang="en-US" b="0" dirty="0" smtClean="0"/>
              <a:t> </a:t>
            </a:r>
            <a:r>
              <a:rPr lang="en-US" b="0" dirty="0" err="1" smtClean="0"/>
              <a:t>maken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Stop </a:t>
            </a:r>
            <a:r>
              <a:rPr lang="en-US" b="0" dirty="0" err="1" smtClean="0"/>
              <a:t>programma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Zet</a:t>
            </a:r>
            <a:r>
              <a:rPr lang="en-US" b="0" dirty="0" smtClean="0"/>
              <a:t> EV3 </a:t>
            </a:r>
            <a:r>
              <a:rPr lang="en-US" b="0" dirty="0" err="1" smtClean="0"/>
              <a:t>uit</a:t>
            </a:r>
            <a:endParaRPr lang="en-US" b="0" dirty="0" smtClean="0"/>
          </a:p>
          <a:p>
            <a:pPr marL="569913" indent="-569913"/>
            <a:r>
              <a:rPr lang="en-US" dirty="0" smtClean="0"/>
              <a:t>2 = </a:t>
            </a:r>
            <a:r>
              <a:rPr lang="en-US" dirty="0" err="1" smtClean="0"/>
              <a:t>Middelste</a:t>
            </a:r>
            <a:r>
              <a:rPr lang="en-US" dirty="0" smtClean="0"/>
              <a:t> </a:t>
            </a:r>
            <a:r>
              <a:rPr lang="en-US" dirty="0" err="1" smtClean="0"/>
              <a:t>knop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Selecteer</a:t>
            </a:r>
            <a:r>
              <a:rPr lang="en-US" b="0" dirty="0" smtClean="0"/>
              <a:t> </a:t>
            </a:r>
            <a:r>
              <a:rPr lang="en-US" b="0" dirty="0" err="1" smtClean="0"/>
              <a:t>optie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Start </a:t>
            </a:r>
            <a:r>
              <a:rPr lang="en-US" b="0" dirty="0" err="1" smtClean="0"/>
              <a:t>programma</a:t>
            </a:r>
            <a:endParaRPr lang="en-US" b="0" dirty="0" smtClean="0"/>
          </a:p>
          <a:p>
            <a:pPr marL="569913" indent="-569913"/>
            <a:r>
              <a:rPr lang="en-US" dirty="0" smtClean="0"/>
              <a:t>3 = Links,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Boven</a:t>
            </a:r>
            <a:r>
              <a:rPr lang="en-US" dirty="0" smtClean="0"/>
              <a:t>, </a:t>
            </a:r>
            <a:r>
              <a:rPr lang="en-US" dirty="0" err="1" smtClean="0"/>
              <a:t>Onder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err="1" smtClean="0"/>
              <a:t>Navigeer</a:t>
            </a:r>
            <a:r>
              <a:rPr lang="en-US" b="0" dirty="0" smtClean="0"/>
              <a:t> in menu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EV3 </a:t>
            </a:r>
            <a:r>
              <a:rPr lang="en-US" dirty="0" err="1" smtClean="0"/>
              <a:t>scherm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7029" y="748242"/>
            <a:ext cx="442333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nl-NL" sz="2400" b="1" dirty="0" smtClean="0"/>
              <a:t>Tabbladen op scherm</a:t>
            </a:r>
          </a:p>
          <a:p>
            <a:endParaRPr lang="nl-NL" sz="2400" b="1" dirty="0" smtClean="0"/>
          </a:p>
          <a:p>
            <a:pPr marL="457200" indent="-457200">
              <a:buAutoNum type="arabicPeriod"/>
            </a:pPr>
            <a:r>
              <a:rPr lang="nl-NL" sz="2400" b="1" dirty="0" smtClean="0"/>
              <a:t>Start laatst gebruikte programma’s</a:t>
            </a:r>
            <a:br>
              <a:rPr lang="nl-NL" sz="2400" b="1" dirty="0" smtClean="0"/>
            </a:br>
            <a:r>
              <a:rPr lang="nl-NL" sz="2400" dirty="0" smtClean="0"/>
              <a:t>Zoek programma’s die je het laatste gestart hebt.</a:t>
            </a:r>
          </a:p>
          <a:p>
            <a:endParaRPr lang="nl-NL" sz="2400" dirty="0" smtClean="0"/>
          </a:p>
          <a:p>
            <a:pPr marL="452438" indent="-452438" defTabSz="511175"/>
            <a:r>
              <a:rPr lang="nl-NL" sz="2400" b="1" dirty="0" smtClean="0"/>
              <a:t>2.  Bestandsnavigatie</a:t>
            </a:r>
            <a:br>
              <a:rPr lang="nl-NL" sz="2400" b="1" dirty="0" smtClean="0"/>
            </a:br>
            <a:r>
              <a:rPr lang="nl-NL" sz="2400" dirty="0" smtClean="0"/>
              <a:t>Vind alle programma’s per project</a:t>
            </a:r>
          </a:p>
          <a:p>
            <a:endParaRPr lang="nl-NL" sz="2400" dirty="0" smtClean="0"/>
          </a:p>
          <a:p>
            <a:pPr marL="452438" indent="-452438"/>
            <a:r>
              <a:rPr lang="nl-NL" sz="2400" b="1" dirty="0" smtClean="0"/>
              <a:t>3.  EV3 toepassingen</a:t>
            </a:r>
            <a:br>
              <a:rPr lang="nl-NL" sz="2400" b="1" dirty="0" smtClean="0"/>
            </a:br>
            <a:r>
              <a:rPr lang="nl-NL" sz="2400" dirty="0" smtClean="0"/>
              <a:t>Port view</a:t>
            </a:r>
          </a:p>
          <a:p>
            <a:endParaRPr lang="nl-NL" sz="2400" dirty="0" smtClean="0"/>
          </a:p>
          <a:p>
            <a:pPr marL="452438" indent="-452438"/>
            <a:r>
              <a:rPr lang="nl-NL" sz="2400" b="1" dirty="0" smtClean="0"/>
              <a:t>4.  Instellingen </a:t>
            </a:r>
            <a:br>
              <a:rPr lang="nl-NL" sz="2400" b="1" dirty="0" smtClean="0"/>
            </a:br>
            <a:r>
              <a:rPr lang="nl-NL" sz="2400" dirty="0" err="1" smtClean="0"/>
              <a:t>Bluetooth</a:t>
            </a:r>
            <a:r>
              <a:rPr lang="nl-NL" sz="2400" dirty="0" smtClean="0"/>
              <a:t>, </a:t>
            </a:r>
            <a:r>
              <a:rPr lang="nl-NL" sz="2400" dirty="0" err="1" smtClean="0"/>
              <a:t>Wifi</a:t>
            </a:r>
            <a:r>
              <a:rPr lang="nl-NL" sz="2400" dirty="0" smtClean="0"/>
              <a:t>, Volume</a:t>
            </a:r>
            <a:endParaRPr lang="nl-N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Poorten</a:t>
            </a:r>
            <a:r>
              <a:rPr lang="en-US" sz="3200" dirty="0" smtClean="0"/>
              <a:t>, </a:t>
            </a:r>
            <a:r>
              <a:rPr lang="en-US" sz="3200" dirty="0" err="1" smtClean="0"/>
              <a:t>Sensoren</a:t>
            </a:r>
            <a:r>
              <a:rPr lang="en-US" sz="3200" dirty="0" smtClean="0"/>
              <a:t>, </a:t>
            </a:r>
            <a:r>
              <a:rPr lang="en-US" sz="3200" dirty="0" err="1" smtClean="0"/>
              <a:t>motoren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Poort 1, 2, 3, 4 = Sensoren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117600"/>
            <a:ext cx="346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Poorten A, B, C, D = Motoren</a:t>
            </a:r>
          </a:p>
          <a:p>
            <a:endParaRPr lang="nl-NL" dirty="0" smtClean="0"/>
          </a:p>
          <a:p>
            <a:r>
              <a:rPr lang="nl-NL" dirty="0" smtClean="0"/>
              <a:t>De standaardinstelling: </a:t>
            </a:r>
            <a:br>
              <a:rPr lang="nl-NL" dirty="0" smtClean="0"/>
            </a:br>
            <a:r>
              <a:rPr lang="nl-NL" dirty="0" smtClean="0"/>
              <a:t>rechter motor is aangesloten op poort C, de linker motor is aangesloten op poort B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Standaard</a:t>
            </a:r>
            <a:endParaRPr lang="en-US" dirty="0" smtClean="0"/>
          </a:p>
          <a:p>
            <a:r>
              <a:rPr lang="en-US" dirty="0" err="1" smtClean="0"/>
              <a:t>instelling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59" y="5302627"/>
            <a:ext cx="853441" cy="43706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voorkant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</a:t>
            </a:r>
            <a:r>
              <a:rPr lang="en-US" dirty="0" err="1" smtClean="0"/>
              <a:t>nieuw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760133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</a:t>
            </a:r>
            <a:r>
              <a:rPr lang="en-US" dirty="0" err="1" smtClean="0"/>
              <a:t>opgeslagen</a:t>
            </a:r>
            <a:r>
              <a:rPr lang="en-US" dirty="0" smtClean="0"/>
              <a:t>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8" y="1516177"/>
            <a:ext cx="3277702" cy="4947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Geopende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projecten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2" y="1615508"/>
            <a:ext cx="2524758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430842"/>
            <a:ext cx="250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err="1" smtClean="0"/>
              <a:t>Geopende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programma’s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Maak</a:t>
            </a:r>
            <a:r>
              <a:rPr lang="en-US" sz="1600" dirty="0" smtClean="0"/>
              <a:t> </a:t>
            </a:r>
            <a:r>
              <a:rPr lang="en-US" sz="1600" dirty="0" err="1" smtClean="0"/>
              <a:t>een</a:t>
            </a:r>
            <a:r>
              <a:rPr lang="en-US" sz="1600" dirty="0" smtClean="0"/>
              <a:t> project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5" idx="1"/>
          </p:cNvCxnSpPr>
          <p:nvPr/>
        </p:nvCxnSpPr>
        <p:spPr>
          <a:xfrm flipH="1">
            <a:off x="4445000" y="2152380"/>
            <a:ext cx="1879600" cy="153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1983103"/>
            <a:ext cx="236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Maak</a:t>
            </a:r>
            <a:r>
              <a:rPr lang="en-US" sz="1600" dirty="0" smtClean="0"/>
              <a:t> </a:t>
            </a:r>
            <a:r>
              <a:rPr lang="en-US" sz="1600" dirty="0" err="1" smtClean="0"/>
              <a:t>een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programma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 err="1" smtClean="0">
                <a:solidFill>
                  <a:schemeClr val="tx1"/>
                </a:solidFill>
              </a:rPr>
              <a:t>eigenschappen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Programma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lijst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PROJECTen</a:t>
            </a:r>
            <a:r>
              <a:rPr lang="nl-NL" dirty="0" smtClean="0"/>
              <a:t> VS. </a:t>
            </a:r>
            <a:r>
              <a:rPr lang="nl-NL" dirty="0" err="1" smtClean="0"/>
              <a:t>PROGRAMma’S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nl-NL" sz="2600" b="0" dirty="0" smtClean="0"/>
              <a:t>Je start door een PROJECT te maken met een .ev3 extensie. Je kunt de naam van het project veranderen door de optie Project opslaan als… te kiezen uit het menu Bestand.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nl-NL" sz="2600" b="0" dirty="0" smtClean="0"/>
              <a:t>Je maakt meerdere programma’s als onderdeel van één projectbestand. </a:t>
            </a:r>
            <a:br>
              <a:rPr lang="nl-NL" sz="2600" b="0" dirty="0" smtClean="0"/>
            </a:br>
            <a:r>
              <a:rPr lang="nl-NL" sz="2600" b="0" dirty="0" smtClean="0"/>
              <a:t>Je kunt de naam van een programma in een project veranderen door de te dubbelklikken op de naam en dan een nieuwe te typen.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nl-NL" sz="2600" b="0" dirty="0" smtClean="0"/>
              <a:t>Opmerking: Als er een * naast de projectnaam staat, dan heb je wijzigingen gemaakt die nog niet opgeslagen zijn.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600" b="0" dirty="0" smtClean="0"/>
              <a:t>Er staat een “x” naast project en programma namen. Door er op te klikken kun je het bestand makkelijk sluiten (het wordt niet verwijderd).</a:t>
            </a:r>
          </a:p>
          <a:p>
            <a:endParaRPr lang="nl-NL" sz="2600" b="0" dirty="0" smtClean="0"/>
          </a:p>
          <a:p>
            <a:r>
              <a:rPr lang="nl-NL" sz="2600" b="0" dirty="0" smtClean="0"/>
              <a:t>Hier zijn een aantal gemeenschappelijke bestandsextensies in de EV3</a:t>
            </a:r>
          </a:p>
          <a:p>
            <a:pPr lvl="1"/>
            <a:r>
              <a:rPr lang="nl-NL" sz="2600" b="0" dirty="0" smtClean="0"/>
              <a:t>Programma’s (.ev3p)</a:t>
            </a:r>
          </a:p>
          <a:p>
            <a:pPr lvl="1"/>
            <a:r>
              <a:rPr lang="nl-NL" sz="2600" b="0" dirty="0" smtClean="0"/>
              <a:t>Afbeeldingen(.</a:t>
            </a:r>
            <a:r>
              <a:rPr lang="nl-NL" sz="2600" b="0" dirty="0" err="1" smtClean="0"/>
              <a:t>rgf</a:t>
            </a:r>
            <a:r>
              <a:rPr lang="nl-NL" sz="2600" b="0" dirty="0" smtClean="0"/>
              <a:t>)</a:t>
            </a:r>
          </a:p>
          <a:p>
            <a:pPr lvl="1"/>
            <a:r>
              <a:rPr lang="nl-NL" sz="2600" b="0" dirty="0" smtClean="0"/>
              <a:t>Geluiden (.</a:t>
            </a:r>
            <a:r>
              <a:rPr lang="nl-NL" sz="2600" b="0" dirty="0" err="1" smtClean="0"/>
              <a:t>rsf</a:t>
            </a:r>
            <a:r>
              <a:rPr lang="nl-NL" sz="2600" b="0" dirty="0" smtClean="0"/>
              <a:t>)</a:t>
            </a:r>
          </a:p>
          <a:p>
            <a:pPr lvl="1"/>
            <a:r>
              <a:rPr lang="nl-NL" sz="2600" b="0" dirty="0" smtClean="0"/>
              <a:t>Tekst (.</a:t>
            </a:r>
            <a:r>
              <a:rPr lang="nl-NL" sz="2600" b="0" dirty="0" err="1" smtClean="0"/>
              <a:t>rtf</a:t>
            </a:r>
            <a:r>
              <a:rPr lang="nl-NL" sz="2600" b="0" dirty="0" smtClean="0"/>
              <a:t>)</a:t>
            </a:r>
          </a:p>
          <a:p>
            <a:pPr lvl="1"/>
            <a:r>
              <a:rPr lang="nl-NL" sz="2600" b="0" dirty="0" smtClean="0"/>
              <a:t>Projecten (.ev3) – het enige bestandstype dat je met de EV3 software kunt openen</a:t>
            </a:r>
          </a:p>
          <a:p>
            <a:pPr lvl="1"/>
            <a:r>
              <a:rPr lang="nl-NL" sz="2600" b="0" dirty="0" smtClean="0"/>
              <a:t>Import bestand (.ev3s) – kan </a:t>
            </a:r>
            <a:r>
              <a:rPr lang="nl-NL" sz="2600" dirty="0" smtClean="0"/>
              <a:t>geïmporteerd worden door een EV3 project</a:t>
            </a:r>
            <a:endParaRPr lang="nl-NL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err="1" smtClean="0"/>
              <a:t>Programmeer</a:t>
            </a:r>
            <a:r>
              <a:rPr lang="en-US" dirty="0" smtClean="0"/>
              <a:t> </a:t>
            </a:r>
            <a:r>
              <a:rPr lang="en-US" dirty="0" err="1" smtClean="0"/>
              <a:t>scherm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3120"/>
            <a:chOff x="1336048" y="1674412"/>
            <a:chExt cx="6358775" cy="43231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Programma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blokken</a:t>
              </a:r>
              <a:r>
                <a:rPr lang="en-US" sz="2400" dirty="0" smtClean="0"/>
                <a:t> in </a:t>
              </a:r>
            </a:p>
            <a:p>
              <a:pPr algn="ctr"/>
              <a:r>
                <a:rPr lang="en-US" sz="2400" dirty="0" smtClean="0"/>
                <a:t>6 </a:t>
              </a:r>
              <a:r>
                <a:rPr lang="en-US" sz="2400" dirty="0" err="1" smtClean="0"/>
                <a:t>gekleurde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tabbladen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830997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Programmeer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venster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707886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EV3 Blok status en </a:t>
              </a:r>
              <a:r>
                <a:rPr lang="en-US" sz="2000" dirty="0" err="1" smtClean="0"/>
                <a:t>downloaden</a:t>
              </a:r>
              <a:endParaRPr lang="en-US" sz="20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6264</TotalTime>
  <Words>532</Words>
  <Application>Microsoft Office PowerPoint</Application>
  <PresentationFormat>Diavoorstelling (4:3)</PresentationFormat>
  <Paragraphs>140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BEGINNERs EV3 PROGRAMMeer Les</vt:lpstr>
      <vt:lpstr>DOELSTELLINGEN</vt:lpstr>
      <vt:lpstr>dE EV3 KNOPPEN</vt:lpstr>
      <vt:lpstr>Het EV3 scherm</vt:lpstr>
      <vt:lpstr>Poorten, Sensoren, motoren</vt:lpstr>
      <vt:lpstr>EV3 Software</vt:lpstr>
      <vt:lpstr>EV3 Software:  Maak een nieuw programma</vt:lpstr>
      <vt:lpstr>PROJECTen VS. PROGRAMma’S</vt:lpstr>
      <vt:lpstr>EV3 Software:  Programmeer scherm</vt:lpstr>
      <vt:lpstr>Nuttige icoontjes</vt:lpstr>
      <vt:lpstr>EV3 Blokken:  Gekleurde tabbladen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Hulsen 2</dc:creator>
  <cp:lastModifiedBy>Hulsen 2</cp:lastModifiedBy>
  <cp:revision>9</cp:revision>
  <dcterms:created xsi:type="dcterms:W3CDTF">2014-08-07T02:19:13Z</dcterms:created>
  <dcterms:modified xsi:type="dcterms:W3CDTF">2015-03-17T18:43:00Z</dcterms:modified>
</cp:coreProperties>
</file>