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3" r:id="rId2"/>
    <p:sldId id="407" r:id="rId3"/>
    <p:sldId id="278" r:id="rId4"/>
    <p:sldId id="306" r:id="rId5"/>
    <p:sldId id="405" r:id="rId6"/>
    <p:sldId id="406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</a:t>
            </a:r>
            <a:r>
              <a:rPr lang="en-US" sz="3200" dirty="0" smtClean="0"/>
              <a:t>PROGRAMMEER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</a:t>
            </a:r>
            <a:r>
              <a:rPr lang="en-US" sz="2800" dirty="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Onderwerp:</a:t>
            </a:r>
          </a:p>
          <a:p>
            <a:r>
              <a:rPr lang="nl-NL" sz="2800" dirty="0" smtClean="0">
                <a:solidFill>
                  <a:srgbClr val="FF0000"/>
                </a:solidFill>
              </a:rPr>
              <a:t>Acties herhalen</a:t>
            </a:r>
            <a:endParaRPr lang="nl-NL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je een actie kunt </a:t>
            </a:r>
            <a:r>
              <a:rPr lang="nl-NL" dirty="0" smtClean="0"/>
              <a:t>herhalen.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je Herhaal blokken gebruikt.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actie</a:t>
            </a:r>
            <a:r>
              <a:rPr lang="en-US" dirty="0" smtClean="0"/>
              <a:t> </a:t>
            </a:r>
            <a:r>
              <a:rPr lang="en-US" dirty="0" err="1" smtClean="0"/>
              <a:t>herhalen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Hoe kunne</a:t>
            </a:r>
            <a:r>
              <a:rPr lang="nl-NL" sz="2800" dirty="0" smtClean="0"/>
              <a:t>n we rond een doos rijden met de commando’s doe we al kennen?</a:t>
            </a:r>
            <a:endParaRPr lang="nl-NL" sz="2800" dirty="0" smtClean="0"/>
          </a:p>
          <a:p>
            <a:pPr lvl="1"/>
            <a:r>
              <a:rPr lang="nl-NL" b="1" dirty="0" smtClean="0">
                <a:solidFill>
                  <a:srgbClr val="FF0000"/>
                </a:solidFill>
              </a:rPr>
              <a:t>(beweeg + draai) + </a:t>
            </a:r>
            <a:r>
              <a:rPr lang="nl-NL" b="1" dirty="0" smtClean="0">
                <a:solidFill>
                  <a:srgbClr val="FF0000"/>
                </a:solidFill>
              </a:rPr>
              <a:t>(beweeg + draai) </a:t>
            </a:r>
            <a:r>
              <a:rPr lang="nl-NL" b="1" dirty="0" smtClean="0">
                <a:solidFill>
                  <a:srgbClr val="FF0000"/>
                </a:solidFill>
              </a:rPr>
              <a:t>+ </a:t>
            </a:r>
            <a:r>
              <a:rPr lang="nl-NL" b="1" dirty="0" smtClean="0">
                <a:solidFill>
                  <a:srgbClr val="FF0000"/>
                </a:solidFill>
              </a:rPr>
              <a:t>(beweeg + draai) </a:t>
            </a:r>
            <a:r>
              <a:rPr lang="nl-NL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329307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</a:t>
            </a:r>
            <a:r>
              <a:rPr lang="en-US" sz="3600" dirty="0" err="1" smtClean="0">
                <a:solidFill>
                  <a:srgbClr val="FF0000"/>
                </a:solidFill>
              </a:rPr>
              <a:t>er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een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makkelijkere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manier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nl-NL" dirty="0" smtClean="0"/>
              <a:t>Met  een lus kun je een taak makkelijk meerdere keren herhalen</a:t>
            </a:r>
          </a:p>
          <a:p>
            <a:pPr lvl="1"/>
            <a:r>
              <a:rPr lang="nl-NL" dirty="0" smtClean="0"/>
              <a:t>Ga door…..oneindig, een aantal keer, totdat tastsensor wordt ingedrukt (of iets anders)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688" y="-181255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sz="1050" dirty="0" smtClean="0"/>
              <a:t>Last </a:t>
            </a:r>
            <a:r>
              <a:rPr lang="en-US" dirty="0" smtClean="0"/>
              <a:t>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Herhaal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Opdrach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Schrijf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programma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rondje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rijden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totdat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tastsensor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wordt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ingedrukt</a:t>
            </a:r>
            <a:r>
              <a:rPr lang="en-US" dirty="0" smtClean="0">
                <a:solidFill>
                  <a:srgbClr val="FF0000"/>
                </a:solidFill>
              </a:rPr>
              <a:t>. Je </a:t>
            </a:r>
            <a:r>
              <a:rPr lang="en-US" dirty="0" err="1" smtClean="0">
                <a:solidFill>
                  <a:srgbClr val="FF0000"/>
                </a:solidFill>
              </a:rPr>
              <a:t>moet</a:t>
            </a:r>
            <a:r>
              <a:rPr lang="en-US" dirty="0" smtClean="0">
                <a:solidFill>
                  <a:srgbClr val="FF0000"/>
                </a:solidFill>
              </a:rPr>
              <a:t> het </a:t>
            </a:r>
            <a:r>
              <a:rPr lang="en-US" dirty="0" err="1" smtClean="0">
                <a:solidFill>
                  <a:srgbClr val="FF0000"/>
                </a:solidFill>
              </a:rPr>
              <a:t>herhalen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gebruiken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48134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OPLOSSING HERHAAL OPDRACHT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Afbeelding 5" descr="Loops Solution.ev3p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17" y="1295909"/>
            <a:ext cx="6861459" cy="47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6272</TotalTime>
  <Words>230</Words>
  <Application>Microsoft Office PowerPoint</Application>
  <PresentationFormat>Diavoorstelling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Essential</vt:lpstr>
      <vt:lpstr>BEGINNER EV3 PROGRAMMEER Les</vt:lpstr>
      <vt:lpstr>DOELSTELLINGEN</vt:lpstr>
      <vt:lpstr>Een actie herhalen</vt:lpstr>
      <vt:lpstr>Lussen</vt:lpstr>
      <vt:lpstr>Herhaal opdracht</vt:lpstr>
      <vt:lpstr>OPLOSSING HERHAAL OPDRACHT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PROGRAMMEER Les</dc:title>
  <dc:creator>Hulsen 2</dc:creator>
  <cp:lastModifiedBy>Hulsen 2</cp:lastModifiedBy>
  <cp:revision>5</cp:revision>
  <dcterms:created xsi:type="dcterms:W3CDTF">2014-08-07T02:19:13Z</dcterms:created>
  <dcterms:modified xsi:type="dcterms:W3CDTF">2015-04-23T19:24:10Z</dcterms:modified>
</cp:coreProperties>
</file>