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2" r:id="rId4"/>
    <p:sldId id="285" r:id="rId5"/>
    <p:sldId id="283" r:id="rId6"/>
    <p:sldId id="286" r:id="rId7"/>
    <p:sldId id="284" r:id="rId8"/>
    <p:sldId id="287" r:id="rId9"/>
    <p:sldId id="276" r:id="rId10"/>
    <p:sldId id="279" r:id="rId11"/>
    <p:sldId id="278" r:id="rId12"/>
    <p:sldId id="277" r:id="rId13"/>
    <p:sldId id="28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7692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213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Door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Objecten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oppakken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en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verplaatsen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BEGINNERS PROGAMEER LES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0336693_833816003373094_6398606143353343077_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5196601"/>
            <a:ext cx="1240431" cy="12404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Verminder</a:t>
            </a:r>
            <a:r>
              <a:rPr lang="en-US" dirty="0" smtClean="0"/>
              <a:t> </a:t>
            </a:r>
            <a:r>
              <a:rPr lang="en-US" dirty="0" err="1" smtClean="0"/>
              <a:t>fouten</a:t>
            </a:r>
            <a:r>
              <a:rPr lang="en-US" dirty="0" smtClean="0"/>
              <a:t>/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verspilling</a:t>
            </a:r>
            <a:r>
              <a:rPr lang="en-US" dirty="0" smtClean="0"/>
              <a:t> door het </a:t>
            </a:r>
            <a:r>
              <a:rPr lang="en-US" dirty="0" err="1" smtClean="0"/>
              <a:t>verwisselen</a:t>
            </a:r>
            <a:r>
              <a:rPr lang="en-US" dirty="0" smtClean="0"/>
              <a:t> van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voorkomen</a:t>
            </a:r>
            <a:r>
              <a:rPr lang="en-US" dirty="0" smtClean="0"/>
              <a:t>. </a:t>
            </a:r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die de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op de robot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blijven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Kijk</a:t>
            </a:r>
            <a:r>
              <a:rPr lang="en-US" dirty="0" smtClean="0"/>
              <a:t> 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robotronde</a:t>
            </a:r>
            <a:r>
              <a:rPr lang="en-US" dirty="0" smtClean="0"/>
              <a:t> van Droids Robotics Food Factor op YouTube.</a:t>
            </a:r>
          </a:p>
          <a:p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r>
              <a:rPr lang="en-US" dirty="0" smtClean="0"/>
              <a:t> is </a:t>
            </a:r>
            <a:r>
              <a:rPr lang="en-US" dirty="0" err="1" smtClean="0"/>
              <a:t>makkelijker</a:t>
            </a:r>
            <a:r>
              <a:rPr lang="en-US" dirty="0" smtClean="0"/>
              <a:t> en </a:t>
            </a:r>
            <a:r>
              <a:rPr lang="en-US" dirty="0" err="1" smtClean="0"/>
              <a:t>geeft</a:t>
            </a:r>
            <a:r>
              <a:rPr lang="en-US" dirty="0" smtClean="0"/>
              <a:t> minder </a:t>
            </a:r>
            <a:r>
              <a:rPr lang="en-US" dirty="0" err="1" smtClean="0"/>
              <a:t>fouten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 </a:t>
            </a:r>
            <a:r>
              <a:rPr lang="en-US" dirty="0" err="1" smtClean="0"/>
              <a:t>zetten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robotronde</a:t>
            </a:r>
            <a:r>
              <a:rPr lang="en-US" dirty="0" smtClean="0"/>
              <a:t> van Droids Robotics Senior Solution op You Tube.</a:t>
            </a:r>
          </a:p>
          <a:p>
            <a:r>
              <a:rPr lang="en-US" dirty="0" err="1" smtClean="0"/>
              <a:t>Verminder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r>
              <a:rPr lang="en-US" dirty="0" smtClean="0"/>
              <a:t> en </a:t>
            </a:r>
            <a:r>
              <a:rPr lang="en-US" dirty="0" err="1" smtClean="0"/>
              <a:t>complexheid</a:t>
            </a:r>
            <a:r>
              <a:rPr lang="en-US" dirty="0" smtClean="0"/>
              <a:t> van </a:t>
            </a:r>
            <a:r>
              <a:rPr lang="en-US" dirty="0" err="1" smtClean="0"/>
              <a:t>hulpstukken</a:t>
            </a:r>
            <a:r>
              <a:rPr lang="en-US" dirty="0" smtClean="0"/>
              <a:t> door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ontwerpen</a:t>
            </a:r>
            <a:r>
              <a:rPr lang="en-US" dirty="0" smtClean="0"/>
              <a:t> die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missies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het </a:t>
            </a:r>
            <a:r>
              <a:rPr lang="en-US" dirty="0" err="1" smtClean="0"/>
              <a:t>heftruck</a:t>
            </a:r>
            <a:r>
              <a:rPr lang="en-US" dirty="0" smtClean="0"/>
              <a:t> </a:t>
            </a:r>
            <a:r>
              <a:rPr lang="en-US" dirty="0" err="1" smtClean="0"/>
              <a:t>hulpstuk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door Droids </a:t>
            </a:r>
            <a:r>
              <a:rPr lang="en-US" dirty="0"/>
              <a:t>R</a:t>
            </a:r>
            <a:r>
              <a:rPr lang="en-US" dirty="0" smtClean="0"/>
              <a:t>obotics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werd</a:t>
            </a:r>
            <a:r>
              <a:rPr lang="en-US" dirty="0" smtClean="0"/>
              <a:t> in de Nature’s Fury </a:t>
            </a:r>
            <a:r>
              <a:rPr lang="en-US" dirty="0" err="1" smtClean="0"/>
              <a:t>robotronde</a:t>
            </a:r>
            <a:r>
              <a:rPr lang="en-US" dirty="0" smtClean="0"/>
              <a:t> (You Tube)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19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vervolg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Gebruik betrouwbare en gemakkelijk te voegen mechanismen voor aansluiting op motoren / robot</a:t>
            </a:r>
            <a:endParaRPr lang="en-US" dirty="0" smtClean="0"/>
          </a:p>
          <a:p>
            <a:pPr lvl="1"/>
            <a:r>
              <a:rPr lang="nl-NL" dirty="0" smtClean="0"/>
              <a:t>Vermijd moeilijk te </a:t>
            </a:r>
            <a:r>
              <a:rPr lang="nl-NL" dirty="0" smtClean="0"/>
              <a:t>bevestigen hulpstukken/ </a:t>
            </a:r>
            <a:r>
              <a:rPr lang="nl-NL" dirty="0" smtClean="0"/>
              <a:t>verwijder pinnetjes.</a:t>
            </a:r>
            <a:endParaRPr lang="en-US" dirty="0" smtClean="0"/>
          </a:p>
          <a:p>
            <a:pPr lvl="1"/>
            <a:r>
              <a:rPr lang="nl-NL" dirty="0" smtClean="0"/>
              <a:t>Rechtstreeks aansluiten op de motor kan betrouwbaarder zijn (verkomt </a:t>
            </a:r>
            <a:r>
              <a:rPr lang="nl-NL" dirty="0" smtClean="0"/>
              <a:t>slippen van tandwielen, </a:t>
            </a:r>
            <a:r>
              <a:rPr lang="nl-NL" dirty="0" smtClean="0"/>
              <a:t>enz.), maar duurt </a:t>
            </a:r>
            <a:r>
              <a:rPr lang="nl-NL" dirty="0" smtClean="0"/>
              <a:t>langer.</a:t>
            </a:r>
            <a:endParaRPr lang="nl-NL" dirty="0" smtClean="0"/>
          </a:p>
          <a:p>
            <a:pPr lvl="1"/>
            <a:r>
              <a:rPr lang="en-US" dirty="0" err="1" smtClean="0"/>
              <a:t>Mechanismen</a:t>
            </a:r>
            <a:r>
              <a:rPr lang="en-US" dirty="0" smtClean="0"/>
              <a:t> met </a:t>
            </a:r>
            <a:r>
              <a:rPr lang="en-US" dirty="0" err="1" smtClean="0"/>
              <a:t>tandwielen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het </a:t>
            </a:r>
            <a:r>
              <a:rPr lang="en-US" dirty="0" err="1" smtClean="0"/>
              <a:t>makkelijker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bevestigen</a:t>
            </a:r>
            <a:r>
              <a:rPr lang="en-US" dirty="0" smtClean="0"/>
              <a:t>, </a:t>
            </a:r>
            <a:r>
              <a:rPr lang="en-US" dirty="0" err="1" smtClean="0"/>
              <a:t>maar</a:t>
            </a:r>
            <a:r>
              <a:rPr lang="en-US" dirty="0" smtClean="0"/>
              <a:t> de </a:t>
            </a:r>
            <a:r>
              <a:rPr lang="en-US" dirty="0" err="1" smtClean="0"/>
              <a:t>bevestiging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minder </a:t>
            </a:r>
            <a:r>
              <a:rPr lang="en-US" dirty="0" err="1" smtClean="0"/>
              <a:t>betrouwbaar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tandwielen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robot 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vermogen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en in de </a:t>
            </a:r>
            <a:r>
              <a:rPr lang="en-US" dirty="0" err="1" smtClean="0"/>
              <a:t>benodigde</a:t>
            </a:r>
            <a:r>
              <a:rPr lang="en-US" dirty="0" smtClean="0"/>
              <a:t> </a:t>
            </a:r>
            <a:r>
              <a:rPr lang="en-US" dirty="0" err="1" smtClean="0"/>
              <a:t>richting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inspiratie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tandwielen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verbinden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LEGO </a:t>
            </a:r>
            <a:r>
              <a:rPr lang="en-US" dirty="0" smtClean="0"/>
              <a:t>sets </a:t>
            </a:r>
          </a:p>
          <a:p>
            <a:pPr lvl="1"/>
            <a:r>
              <a:rPr lang="en-US" dirty="0" smtClean="0"/>
              <a:t>Om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r>
              <a:rPr lang="en-US" dirty="0" smtClean="0"/>
              <a:t> over </a:t>
            </a:r>
            <a:r>
              <a:rPr lang="en-US" dirty="0" err="1" smtClean="0"/>
              <a:t>tandwielen</a:t>
            </a:r>
            <a:r>
              <a:rPr lang="en-US" dirty="0" smtClean="0"/>
              <a:t> kun je </a:t>
            </a:r>
            <a:r>
              <a:rPr lang="en-US" dirty="0" smtClean="0"/>
              <a:t>de </a:t>
            </a:r>
            <a:r>
              <a:rPr lang="en-US" dirty="0" err="1" smtClean="0"/>
              <a:t>boeken</a:t>
            </a:r>
            <a:r>
              <a:rPr lang="en-US" dirty="0" smtClean="0"/>
              <a:t> van</a:t>
            </a:r>
            <a:r>
              <a:rPr lang="en-US" dirty="0" smtClean="0"/>
              <a:t> </a:t>
            </a:r>
            <a:r>
              <a:rPr lang="en-US" dirty="0" err="1" smtClean="0"/>
              <a:t>Isogawa</a:t>
            </a:r>
            <a:r>
              <a:rPr lang="en-US" dirty="0" smtClean="0"/>
              <a:t> </a:t>
            </a:r>
            <a:r>
              <a:rPr lang="en-US" dirty="0" err="1" smtClean="0"/>
              <a:t>bekijken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Droid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err="1" smtClean="0"/>
              <a:t>Dingen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om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rekening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mee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houden</a:t>
            </a:r>
            <a:r>
              <a:rPr lang="en-US" b="1" u="sng" dirty="0" smtClean="0"/>
              <a:t>: 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Verwisselbaar</a:t>
            </a:r>
            <a:r>
              <a:rPr lang="en-US" dirty="0" smtClean="0"/>
              <a:t>: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bevestigen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: </a:t>
            </a:r>
            <a:r>
              <a:rPr lang="en-US" dirty="0" err="1" smtClean="0"/>
              <a:t>Sterk</a:t>
            </a:r>
            <a:r>
              <a:rPr lang="en-US" dirty="0" smtClean="0"/>
              <a:t>, </a:t>
            </a:r>
            <a:r>
              <a:rPr lang="en-US" dirty="0" err="1" smtClean="0"/>
              <a:t>betrouwbaar</a:t>
            </a:r>
            <a:r>
              <a:rPr lang="en-US" dirty="0" smtClean="0"/>
              <a:t> </a:t>
            </a:r>
            <a:r>
              <a:rPr lang="en-US" dirty="0" err="1" smtClean="0"/>
              <a:t>verbinding</a:t>
            </a:r>
            <a:r>
              <a:rPr lang="en-US" dirty="0" smtClean="0"/>
              <a:t> met de motor. (</a:t>
            </a:r>
            <a:r>
              <a:rPr lang="en-US" dirty="0" err="1" smtClean="0"/>
              <a:t>moeilijk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per </a:t>
            </a:r>
            <a:r>
              <a:rPr lang="en-US" dirty="0" err="1" smtClean="0"/>
              <a:t>ongeluk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Aangedreven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hulpstukken</a:t>
            </a:r>
            <a:r>
              <a:rPr lang="en-US" dirty="0" smtClean="0"/>
              <a:t>: </a:t>
            </a:r>
            <a:r>
              <a:rPr lang="en-US" dirty="0" err="1" smtClean="0"/>
              <a:t>Betrouwbaar</a:t>
            </a:r>
            <a:r>
              <a:rPr lang="en-US" dirty="0" smtClean="0"/>
              <a:t> </a:t>
            </a:r>
            <a:r>
              <a:rPr lang="en-US" dirty="0" err="1" smtClean="0"/>
              <a:t>mechanisme</a:t>
            </a:r>
            <a:r>
              <a:rPr lang="en-US" dirty="0" smtClean="0"/>
              <a:t> met </a:t>
            </a:r>
            <a:r>
              <a:rPr lang="en-US" dirty="0" err="1" smtClean="0"/>
              <a:t>tandwielen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kracht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vergroten</a:t>
            </a:r>
            <a:r>
              <a:rPr lang="en-US" dirty="0" smtClean="0"/>
              <a:t> of </a:t>
            </a:r>
            <a:r>
              <a:rPr lang="en-US" dirty="0" err="1" smtClean="0"/>
              <a:t>verkleinen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Mechanisme</a:t>
            </a:r>
            <a:r>
              <a:rPr lang="en-US" dirty="0" smtClean="0"/>
              <a:t> met </a:t>
            </a:r>
            <a:r>
              <a:rPr lang="en-US" dirty="0" err="1" smtClean="0"/>
              <a:t>tandwielen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kracht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</a:t>
            </a:r>
            <a:r>
              <a:rPr lang="en-US" dirty="0" err="1" smtClean="0"/>
              <a:t>kant</a:t>
            </a:r>
            <a:r>
              <a:rPr lang="en-US" dirty="0" smtClean="0"/>
              <a:t> van de robot.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572000" y="2260472"/>
            <a:ext cx="4365080" cy="344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917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stappen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Je </a:t>
            </a:r>
            <a:r>
              <a:rPr lang="en-US" dirty="0" err="1" smtClean="0"/>
              <a:t>weet</a:t>
            </a:r>
            <a:r>
              <a:rPr lang="en-US" dirty="0" smtClean="0"/>
              <a:t> nu hoe je de arm van de robot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, </a:t>
            </a:r>
            <a:r>
              <a:rPr lang="en-US" dirty="0" err="1" smtClean="0"/>
              <a:t>lukt</a:t>
            </a:r>
            <a:r>
              <a:rPr lang="en-US" dirty="0" smtClean="0"/>
              <a:t> het je nu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arm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robot </a:t>
            </a:r>
            <a:r>
              <a:rPr lang="en-US" dirty="0" err="1" smtClean="0"/>
              <a:t>rijdt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Lees </a:t>
            </a:r>
            <a:r>
              <a:rPr lang="en-US" dirty="0" err="1" smtClean="0"/>
              <a:t>hiervoor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de </a:t>
            </a:r>
            <a:r>
              <a:rPr lang="en-US" dirty="0" err="1" smtClean="0"/>
              <a:t>gevorderde</a:t>
            </a:r>
            <a:r>
              <a:rPr lang="en-US" dirty="0" smtClean="0"/>
              <a:t> en </a:t>
            </a:r>
            <a:r>
              <a:rPr lang="en-US" dirty="0" err="1" smtClean="0"/>
              <a:t>geavanceerde</a:t>
            </a:r>
            <a:r>
              <a:rPr lang="en-US" dirty="0" smtClean="0"/>
              <a:t> lessen over </a:t>
            </a:r>
            <a:r>
              <a:rPr lang="en-US" dirty="0" err="1" smtClean="0"/>
              <a:t>parallellen</a:t>
            </a:r>
            <a:r>
              <a:rPr lang="en-US" dirty="0" smtClean="0"/>
              <a:t> </a:t>
            </a:r>
            <a:r>
              <a:rPr lang="en-US" dirty="0" err="1" smtClean="0"/>
              <a:t>blokken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Lees de </a:t>
            </a:r>
            <a:r>
              <a:rPr lang="en-US" dirty="0" err="1" smtClean="0"/>
              <a:t>gevorderde</a:t>
            </a:r>
            <a:r>
              <a:rPr lang="en-US" dirty="0" smtClean="0"/>
              <a:t> les </a:t>
            </a:r>
            <a:r>
              <a:rPr lang="en-US" dirty="0" err="1" smtClean="0"/>
              <a:t>Beweegbokken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r>
              <a:rPr lang="en-US" dirty="0" smtClean="0"/>
              <a:t> over de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motorblokken</a:t>
            </a:r>
            <a:r>
              <a:rPr lang="en-US" dirty="0" smtClean="0"/>
              <a:t> en het </a:t>
            </a:r>
            <a:r>
              <a:rPr lang="en-US" dirty="0" err="1" smtClean="0"/>
              <a:t>richting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dirty="0" smtClean="0"/>
              <a:t>Deze les is gemaakt door </a:t>
            </a:r>
            <a:r>
              <a:rPr lang="nl-NL" dirty="0" err="1" smtClean="0"/>
              <a:t>Sanjay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and </a:t>
            </a:r>
            <a:r>
              <a:rPr lang="nl-NL" dirty="0" err="1" smtClean="0"/>
              <a:t>Arvind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van </a:t>
            </a:r>
            <a:r>
              <a:rPr lang="nl-NL" dirty="0" err="1" smtClean="0"/>
              <a:t>Droids</a:t>
            </a:r>
            <a:r>
              <a:rPr lang="nl-NL" dirty="0" smtClean="0"/>
              <a:t> </a:t>
            </a:r>
            <a:r>
              <a:rPr lang="nl-NL" dirty="0" err="1" smtClean="0"/>
              <a:t>Robotics</a:t>
            </a:r>
            <a:r>
              <a:rPr lang="nl-NL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Auteurs email: </a:t>
            </a:r>
            <a:r>
              <a:rPr lang="nl-NL" dirty="0" smtClean="0">
                <a:hlinkClick r:id="rId3"/>
              </a:rPr>
              <a:t>team@</a:t>
            </a:r>
            <a:r>
              <a:rPr lang="nl-NL" dirty="0" err="1" smtClean="0">
                <a:hlinkClick r:id="rId3"/>
              </a:rPr>
              <a:t>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Doelstellingen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Leren</a:t>
            </a:r>
            <a:r>
              <a:rPr lang="en-US" dirty="0" smtClean="0"/>
              <a:t> hoe je </a:t>
            </a:r>
            <a:r>
              <a:rPr lang="en-US" dirty="0" err="1" smtClean="0"/>
              <a:t>een</a:t>
            </a:r>
            <a:r>
              <a:rPr lang="en-US" dirty="0" smtClean="0"/>
              <a:t> robot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opzetarm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Leren</a:t>
            </a:r>
            <a:r>
              <a:rPr lang="en-US" dirty="0" smtClean="0"/>
              <a:t> hoe je </a:t>
            </a:r>
            <a:r>
              <a:rPr lang="en-US" dirty="0" err="1" smtClean="0"/>
              <a:t>nuttige</a:t>
            </a:r>
            <a:r>
              <a:rPr lang="en-US" dirty="0" smtClean="0"/>
              <a:t> </a:t>
            </a:r>
            <a:r>
              <a:rPr lang="en-US" dirty="0" err="1" smtClean="0"/>
              <a:t>hulp</a:t>
            </a:r>
            <a:r>
              <a:rPr lang="en-US" dirty="0" err="1" smtClean="0"/>
              <a:t>stukken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hulpmiddel:Motorblok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48933"/>
            <a:ext cx="3807386" cy="443739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Je </a:t>
            </a:r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grote</a:t>
            </a:r>
            <a:r>
              <a:rPr lang="en-US" dirty="0" smtClean="0"/>
              <a:t> EV3 Motor of de </a:t>
            </a:r>
            <a:r>
              <a:rPr lang="en-US" dirty="0" smtClean="0"/>
              <a:t>medium </a:t>
            </a:r>
            <a:r>
              <a:rPr lang="en-US" dirty="0" smtClean="0"/>
              <a:t>EV3 Motor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opzetarmen</a:t>
            </a:r>
            <a:r>
              <a:rPr lang="en-US" dirty="0" smtClean="0"/>
              <a:t> (</a:t>
            </a:r>
            <a:r>
              <a:rPr lang="en-US" dirty="0" err="1" smtClean="0"/>
              <a:t>hulpstukken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Richting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 vs</a:t>
            </a:r>
            <a:r>
              <a:rPr lang="en-US" dirty="0" smtClean="0"/>
              <a:t>. </a:t>
            </a:r>
            <a:r>
              <a:rPr lang="en-US" dirty="0" err="1" smtClean="0"/>
              <a:t>m</a:t>
            </a:r>
            <a:r>
              <a:rPr lang="en-US" dirty="0" err="1" smtClean="0"/>
              <a:t>otorblok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Om je </a:t>
            </a:r>
            <a:r>
              <a:rPr lang="en-US" dirty="0" err="1" smtClean="0"/>
              <a:t>wielen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bewegen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richting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motoren</a:t>
            </a:r>
            <a:r>
              <a:rPr lang="en-US" dirty="0" smtClean="0"/>
              <a:t> </a:t>
            </a:r>
            <a:r>
              <a:rPr lang="en-US" dirty="0" err="1" smtClean="0"/>
              <a:t>gesynchroniseerd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 </a:t>
            </a:r>
            <a:r>
              <a:rPr lang="en-US" i="1" dirty="0" smtClean="0"/>
              <a:t>(</a:t>
            </a:r>
            <a:r>
              <a:rPr lang="en-US" i="1" dirty="0" err="1" smtClean="0"/>
              <a:t>zie</a:t>
            </a:r>
            <a:r>
              <a:rPr lang="en-US" i="1" dirty="0" smtClean="0"/>
              <a:t> de </a:t>
            </a:r>
            <a:r>
              <a:rPr lang="en-US" i="1" dirty="0" err="1" smtClean="0"/>
              <a:t>gevorderde</a:t>
            </a:r>
            <a:r>
              <a:rPr lang="en-US" i="1" dirty="0" smtClean="0"/>
              <a:t> les </a:t>
            </a:r>
            <a:r>
              <a:rPr lang="en-US" i="1" dirty="0" err="1" smtClean="0"/>
              <a:t>Beweegblokken</a:t>
            </a:r>
            <a:r>
              <a:rPr lang="en-US" i="1" dirty="0" smtClean="0"/>
              <a:t> </a:t>
            </a:r>
            <a:r>
              <a:rPr lang="en-US" i="1" dirty="0" err="1" smtClean="0"/>
              <a:t>om</a:t>
            </a:r>
            <a:r>
              <a:rPr lang="en-US" i="1" dirty="0" smtClean="0"/>
              <a:t> </a:t>
            </a:r>
            <a:r>
              <a:rPr lang="en-US" i="1" dirty="0" err="1" smtClean="0"/>
              <a:t>meer</a:t>
            </a:r>
            <a:r>
              <a:rPr lang="en-US" i="1" dirty="0" smtClean="0"/>
              <a:t> </a:t>
            </a:r>
            <a:r>
              <a:rPr lang="en-US" i="1" dirty="0" err="1" smtClean="0"/>
              <a:t>te</a:t>
            </a:r>
            <a:r>
              <a:rPr lang="en-US" i="1" dirty="0" smtClean="0"/>
              <a:t> </a:t>
            </a:r>
            <a:r>
              <a:rPr lang="en-US" i="1" dirty="0" err="1" smtClean="0"/>
              <a:t>leren</a:t>
            </a:r>
            <a:r>
              <a:rPr lang="en-US" i="1" dirty="0" smtClean="0"/>
              <a:t> over </a:t>
            </a:r>
            <a:r>
              <a:rPr lang="en-US" i="1" dirty="0" err="1" smtClean="0"/>
              <a:t>synchroniseren</a:t>
            </a:r>
            <a:r>
              <a:rPr lang="en-US" i="1" dirty="0" smtClean="0"/>
              <a:t>)</a:t>
            </a:r>
            <a:endParaRPr lang="en-US" i="1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Om de arm met de </a:t>
            </a:r>
            <a:r>
              <a:rPr lang="en-US" dirty="0" err="1" smtClean="0">
                <a:solidFill>
                  <a:schemeClr val="tx1"/>
                </a:solidFill>
              </a:rPr>
              <a:t>hulpstukken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bewegen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dirty="0" err="1" smtClean="0">
                <a:solidFill>
                  <a:schemeClr val="tx1"/>
                </a:solidFill>
              </a:rPr>
              <a:t>gebruik</a:t>
            </a:r>
            <a:r>
              <a:rPr lang="en-US" dirty="0" smtClean="0">
                <a:solidFill>
                  <a:schemeClr val="tx1"/>
                </a:solidFill>
              </a:rPr>
              <a:t> je het medium </a:t>
            </a:r>
            <a:r>
              <a:rPr lang="en-US" dirty="0" err="1" smtClean="0">
                <a:solidFill>
                  <a:schemeClr val="tx1"/>
                </a:solidFill>
              </a:rPr>
              <a:t>motorblok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als</a:t>
            </a:r>
            <a:r>
              <a:rPr lang="en-US" dirty="0" smtClean="0">
                <a:solidFill>
                  <a:schemeClr val="tx1"/>
                </a:solidFill>
              </a:rPr>
              <a:t> je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robotarm</a:t>
            </a:r>
            <a:r>
              <a:rPr lang="en-US" dirty="0" smtClean="0">
                <a:solidFill>
                  <a:schemeClr val="tx1"/>
                </a:solidFill>
              </a:rPr>
              <a:t> de medium motor </a:t>
            </a:r>
            <a:r>
              <a:rPr lang="en-US" dirty="0" err="1" smtClean="0">
                <a:solidFill>
                  <a:schemeClr val="tx1"/>
                </a:solidFill>
              </a:rPr>
              <a:t>gebruikt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Als</a:t>
            </a:r>
            <a:r>
              <a:rPr lang="en-US" dirty="0" smtClean="0">
                <a:solidFill>
                  <a:schemeClr val="tx1"/>
                </a:solidFill>
              </a:rPr>
              <a:t> je de </a:t>
            </a:r>
            <a:r>
              <a:rPr lang="en-US" dirty="0" err="1" smtClean="0">
                <a:solidFill>
                  <a:schemeClr val="tx1"/>
                </a:solidFill>
              </a:rPr>
              <a:t>grote</a:t>
            </a:r>
            <a:r>
              <a:rPr lang="en-US" dirty="0" smtClean="0">
                <a:solidFill>
                  <a:schemeClr val="tx1"/>
                </a:solidFill>
              </a:rPr>
              <a:t> motor </a:t>
            </a:r>
            <a:r>
              <a:rPr lang="en-US" dirty="0" err="1" smtClean="0">
                <a:solidFill>
                  <a:schemeClr val="tx1"/>
                </a:solidFill>
              </a:rPr>
              <a:t>gebruikt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kies</a:t>
            </a:r>
            <a:r>
              <a:rPr lang="en-US" dirty="0" smtClean="0">
                <a:solidFill>
                  <a:schemeClr val="tx1"/>
                </a:solidFill>
              </a:rPr>
              <a:t> je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het </a:t>
            </a:r>
            <a:r>
              <a:rPr lang="en-US" dirty="0" err="1" smtClean="0">
                <a:solidFill>
                  <a:schemeClr val="tx1"/>
                </a:solidFill>
              </a:rPr>
              <a:t>grote</a:t>
            </a:r>
            <a:r>
              <a:rPr lang="en-US" dirty="0" smtClean="0">
                <a:solidFill>
                  <a:schemeClr val="tx1"/>
                </a:solidFill>
              </a:rPr>
              <a:t> motor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r>
              <a:rPr lang="en-US" dirty="0" smtClean="0">
                <a:solidFill>
                  <a:schemeClr val="tx1"/>
                </a:solidFill>
              </a:rPr>
              <a:t>. De </a:t>
            </a:r>
            <a:r>
              <a:rPr lang="en-US" dirty="0" err="1" smtClean="0">
                <a:solidFill>
                  <a:schemeClr val="tx1"/>
                </a:solidFill>
              </a:rPr>
              <a:t>motoren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hoeven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gesynchroniseerd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worden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933616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83146" y="2318266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94893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Grote </a:t>
            </a:r>
            <a:r>
              <a:rPr lang="en-US" dirty="0" err="1" smtClean="0"/>
              <a:t>motorblok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937454"/>
            <a:ext cx="22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</a:t>
            </a:r>
            <a:r>
              <a:rPr lang="en-US" dirty="0" err="1" smtClean="0"/>
              <a:t>motorblok</a:t>
            </a:r>
            <a:r>
              <a:rPr lang="en-US" dirty="0" smtClean="0"/>
              <a:t> </a:t>
            </a:r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2434312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5316562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 </a:t>
            </a:r>
            <a:r>
              <a:rPr lang="en-US" dirty="0" smtClean="0"/>
              <a:t>motor </a:t>
            </a:r>
            <a:r>
              <a:rPr lang="en-US" dirty="0" err="1" smtClean="0"/>
              <a:t>gebruiken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Sluit</a:t>
            </a:r>
            <a:r>
              <a:rPr lang="en-US" dirty="0" smtClean="0"/>
              <a:t> de medium motor </a:t>
            </a:r>
            <a:r>
              <a:rPr lang="en-US" dirty="0" err="1" smtClean="0"/>
              <a:t>aan</a:t>
            </a:r>
            <a:r>
              <a:rPr lang="en-US" dirty="0" smtClean="0"/>
              <a:t> op </a:t>
            </a:r>
            <a:r>
              <a:rPr lang="en-US" dirty="0" err="1" smtClean="0"/>
              <a:t>poort</a:t>
            </a:r>
            <a:r>
              <a:rPr lang="en-US" dirty="0" smtClean="0"/>
              <a:t> A 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grote</a:t>
            </a:r>
            <a:r>
              <a:rPr lang="en-US" dirty="0" smtClean="0"/>
              <a:t> motor in </a:t>
            </a:r>
            <a:r>
              <a:rPr lang="en-US" dirty="0" err="1" smtClean="0"/>
              <a:t>poort</a:t>
            </a:r>
            <a:r>
              <a:rPr lang="en-US" dirty="0" smtClean="0"/>
              <a:t> D.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Dit</a:t>
            </a:r>
            <a:r>
              <a:rPr lang="en-US" dirty="0" smtClean="0">
                <a:solidFill>
                  <a:schemeClr val="tx1"/>
                </a:solidFill>
              </a:rPr>
              <a:t> is de </a:t>
            </a:r>
            <a:r>
              <a:rPr lang="en-US" dirty="0" err="1" smtClean="0">
                <a:solidFill>
                  <a:schemeClr val="tx1"/>
                </a:solidFill>
              </a:rPr>
              <a:t>algemene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instelling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de EV3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robotarmen</a:t>
            </a:r>
            <a:r>
              <a:rPr lang="en-US" dirty="0" smtClean="0">
                <a:solidFill>
                  <a:schemeClr val="tx1"/>
                </a:solidFill>
              </a:rPr>
              <a:t>. (B+C </a:t>
            </a:r>
            <a:r>
              <a:rPr lang="en-US" dirty="0" err="1" smtClean="0">
                <a:solidFill>
                  <a:schemeClr val="tx1"/>
                </a:solidFill>
              </a:rPr>
              <a:t>zijn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wielen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hulpstuk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verplaatsen</a:t>
            </a:r>
            <a:r>
              <a:rPr lang="en-US" dirty="0" smtClean="0"/>
              <a:t> of </a:t>
            </a:r>
            <a:r>
              <a:rPr lang="en-US" dirty="0" err="1" smtClean="0"/>
              <a:t>oppakken</a:t>
            </a:r>
            <a:r>
              <a:rPr lang="en-US" dirty="0" smtClean="0"/>
              <a:t>.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twee </a:t>
            </a:r>
            <a:r>
              <a:rPr lang="en-US" dirty="0" err="1" smtClean="0"/>
              <a:t>voorbeelden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.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het </a:t>
            </a:r>
            <a:r>
              <a:rPr lang="en-US" dirty="0" err="1" smtClean="0"/>
              <a:t>DroidBot’s</a:t>
            </a:r>
            <a:r>
              <a:rPr lang="en-US" dirty="0" smtClean="0"/>
              <a:t> SNAP </a:t>
            </a:r>
            <a:r>
              <a:rPr lang="en-US" dirty="0" err="1" smtClean="0"/>
              <a:t>opzetstuk</a:t>
            </a:r>
            <a:endParaRPr lang="en-US" dirty="0" smtClean="0"/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DroidBot’s</a:t>
            </a:r>
            <a:r>
              <a:rPr lang="en-US" dirty="0" smtClean="0"/>
              <a:t> </a:t>
            </a:r>
            <a:r>
              <a:rPr lang="en-US" dirty="0" err="1" smtClean="0"/>
              <a:t>bouwinstructies</a:t>
            </a:r>
            <a:r>
              <a:rPr lang="en-US" dirty="0" smtClean="0"/>
              <a:t> </a:t>
            </a:r>
            <a:r>
              <a:rPr lang="en-US" dirty="0" smtClean="0"/>
              <a:t>kun je </a:t>
            </a:r>
            <a:r>
              <a:rPr lang="en-US" dirty="0" err="1" smtClean="0"/>
              <a:t>vinden</a:t>
            </a:r>
            <a:r>
              <a:rPr lang="en-US" dirty="0" smtClean="0"/>
              <a:t> op de </a:t>
            </a:r>
            <a:r>
              <a:rPr lang="en-US" dirty="0" err="1" smtClean="0"/>
              <a:t>robotontwerp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van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Opdracht</a:t>
            </a:r>
            <a:r>
              <a:rPr lang="en-US" dirty="0" smtClean="0"/>
              <a:t>: </a:t>
            </a:r>
            <a:r>
              <a:rPr lang="en-US" dirty="0" err="1" smtClean="0"/>
              <a:t>o</a:t>
            </a:r>
            <a:r>
              <a:rPr lang="en-US" dirty="0" err="1" smtClean="0"/>
              <a:t>ppakken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verplaatsen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Beweeg</a:t>
            </a:r>
            <a:r>
              <a:rPr lang="en-US" dirty="0" smtClean="0"/>
              <a:t> </a:t>
            </a:r>
            <a:r>
              <a:rPr lang="en-US" dirty="0" err="1" smtClean="0"/>
              <a:t>vanaf</a:t>
            </a:r>
            <a:r>
              <a:rPr lang="en-US" dirty="0" smtClean="0"/>
              <a:t> de </a:t>
            </a:r>
            <a:r>
              <a:rPr lang="en-US" dirty="0" err="1" smtClean="0"/>
              <a:t>startlijn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zwarte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Pak het object en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startlijn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kan</a:t>
            </a:r>
            <a:r>
              <a:rPr lang="en-US" dirty="0" smtClean="0"/>
              <a:t> de robot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draaien</a:t>
            </a:r>
            <a:r>
              <a:rPr lang="en-US" dirty="0" smtClean="0"/>
              <a:t> of </a:t>
            </a:r>
            <a:r>
              <a:rPr lang="en-US" dirty="0" err="1" smtClean="0"/>
              <a:t>gewoon</a:t>
            </a:r>
            <a:r>
              <a:rPr lang="en-US" dirty="0" smtClean="0"/>
              <a:t> </a:t>
            </a:r>
            <a:r>
              <a:rPr lang="en-US" dirty="0" err="1" smtClean="0"/>
              <a:t>achteruit</a:t>
            </a:r>
            <a:r>
              <a:rPr lang="en-US" dirty="0" smtClean="0"/>
              <a:t> </a:t>
            </a:r>
            <a:r>
              <a:rPr lang="en-US" dirty="0" err="1" smtClean="0"/>
              <a:t>rijden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 in de </a:t>
            </a:r>
            <a:r>
              <a:rPr lang="en-US" dirty="0" err="1" smtClean="0"/>
              <a:t>vorm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kubus</a:t>
            </a:r>
            <a:r>
              <a:rPr lang="en-US" dirty="0" smtClean="0"/>
              <a:t> of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lus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(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lego</a:t>
            </a:r>
            <a:r>
              <a:rPr lang="en-US" dirty="0" smtClean="0"/>
              <a:t> die je tot je </a:t>
            </a:r>
            <a:r>
              <a:rPr lang="en-US" dirty="0" err="1" smtClean="0"/>
              <a:t>beschikking</a:t>
            </a:r>
            <a:r>
              <a:rPr lang="en-US" dirty="0" smtClean="0"/>
              <a:t> </a:t>
            </a:r>
            <a:r>
              <a:rPr lang="en-US" dirty="0" err="1" smtClean="0"/>
              <a:t>hebt</a:t>
            </a:r>
            <a:r>
              <a:rPr lang="en-US" dirty="0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Hulsen 2\Documents\LEGO Creations\vertalingen\gevorderde lessen\New Folder (4)\Move Object.ev3p Diagr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040" y="2551783"/>
            <a:ext cx="8411210" cy="321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trip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winkel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Begin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thuis</a:t>
            </a:r>
            <a:r>
              <a:rPr lang="en-US" dirty="0" smtClean="0"/>
              <a:t> en </a:t>
            </a:r>
            <a:r>
              <a:rPr lang="en-US" dirty="0" err="1" smtClean="0"/>
              <a:t>rij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winkel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Laat</a:t>
            </a:r>
            <a:r>
              <a:rPr lang="en-US" dirty="0" smtClean="0"/>
              <a:t> je robot </a:t>
            </a:r>
            <a:r>
              <a:rPr lang="en-US" dirty="0" err="1" smtClean="0"/>
              <a:t>achteruit</a:t>
            </a:r>
            <a:r>
              <a:rPr lang="en-US" dirty="0" smtClean="0"/>
              <a:t> </a:t>
            </a:r>
            <a:r>
              <a:rPr lang="en-US" dirty="0" err="1" smtClean="0"/>
              <a:t>inparkeren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Stop om de </a:t>
            </a:r>
            <a:r>
              <a:rPr lang="en-US" dirty="0" err="1" smtClean="0"/>
              <a:t>boodschappen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4. Ga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huis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verkorte</a:t>
            </a:r>
            <a:r>
              <a:rPr lang="en-US" dirty="0" smtClean="0"/>
              <a:t> route.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De </a:t>
            </a:r>
            <a:r>
              <a:rPr lang="en-US" sz="5400" dirty="0" err="1" smtClean="0"/>
              <a:t>volgende</a:t>
            </a:r>
            <a:r>
              <a:rPr lang="en-US" sz="5400" dirty="0" smtClean="0"/>
              <a:t> </a:t>
            </a:r>
            <a:r>
              <a:rPr lang="en-US" sz="5400" dirty="0" err="1" smtClean="0"/>
              <a:t>dia’s</a:t>
            </a:r>
            <a:r>
              <a:rPr lang="en-US" sz="5400" dirty="0" smtClean="0"/>
              <a:t> </a:t>
            </a:r>
            <a:r>
              <a:rPr lang="en-US" sz="5400" dirty="0" err="1" smtClean="0"/>
              <a:t>geven</a:t>
            </a:r>
            <a:r>
              <a:rPr lang="en-US" sz="5400" dirty="0" smtClean="0"/>
              <a:t> tips </a:t>
            </a:r>
            <a:r>
              <a:rPr lang="en-US" sz="5400" dirty="0" err="1" smtClean="0"/>
              <a:t>om</a:t>
            </a:r>
            <a:r>
              <a:rPr lang="en-US" sz="5400" dirty="0" smtClean="0"/>
              <a:t> </a:t>
            </a:r>
            <a:r>
              <a:rPr lang="en-US" sz="5400" dirty="0" err="1" smtClean="0"/>
              <a:t>hulpstukken</a:t>
            </a:r>
            <a:r>
              <a:rPr lang="en-US" sz="5400" dirty="0" smtClean="0"/>
              <a:t> </a:t>
            </a:r>
            <a:r>
              <a:rPr lang="en-US" sz="5400" dirty="0" err="1" smtClean="0"/>
              <a:t>voor</a:t>
            </a:r>
            <a:r>
              <a:rPr lang="en-US" sz="5400" dirty="0" smtClean="0"/>
              <a:t> de FIRST LEGO LEAGUE </a:t>
            </a:r>
            <a:r>
              <a:rPr lang="en-US" sz="5400" dirty="0" err="1" smtClean="0"/>
              <a:t>te</a:t>
            </a:r>
            <a:r>
              <a:rPr lang="en-US" sz="5400" dirty="0" smtClean="0"/>
              <a:t> </a:t>
            </a:r>
            <a:r>
              <a:rPr lang="en-US" sz="5400" dirty="0" err="1" smtClean="0"/>
              <a:t>maken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Aangedreven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passieve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Passief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aangedreven</a:t>
            </a:r>
            <a:endParaRPr lang="en-US" dirty="0" smtClean="0"/>
          </a:p>
          <a:p>
            <a:pPr lvl="1"/>
            <a:r>
              <a:rPr lang="en-US" dirty="0" err="1" smtClean="0"/>
              <a:t>Passieve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soms</a:t>
            </a:r>
            <a:r>
              <a:rPr lang="en-US" dirty="0" smtClean="0"/>
              <a:t> </a:t>
            </a:r>
            <a:r>
              <a:rPr lang="en-US" dirty="0" err="1" smtClean="0"/>
              <a:t>betrouwbaarder</a:t>
            </a:r>
            <a:r>
              <a:rPr lang="en-US" dirty="0" smtClean="0"/>
              <a:t> (KISS principle)</a:t>
            </a:r>
          </a:p>
          <a:p>
            <a:pPr lvl="1"/>
            <a:r>
              <a:rPr lang="en-US" dirty="0" err="1" smtClean="0"/>
              <a:t>Aangedreven</a:t>
            </a:r>
            <a:r>
              <a:rPr lang="en-US" dirty="0" smtClean="0"/>
              <a:t> </a:t>
            </a:r>
            <a:r>
              <a:rPr lang="en-US" dirty="0" err="1" smtClean="0"/>
              <a:t>hulpstukken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ingewikkelder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bevestigen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Aangedreven</a:t>
            </a:r>
            <a:r>
              <a:rPr lang="en-US" dirty="0" smtClean="0"/>
              <a:t> </a:t>
            </a:r>
            <a:r>
              <a:rPr lang="en-US" dirty="0" err="1" smtClean="0"/>
              <a:t>bronnen</a:t>
            </a:r>
            <a:endParaRPr lang="en-US" dirty="0" smtClean="0"/>
          </a:p>
          <a:p>
            <a:pPr lvl="1"/>
            <a:r>
              <a:rPr lang="en-US" dirty="0" err="1" smtClean="0"/>
              <a:t>Pneumatisch</a:t>
            </a:r>
            <a:r>
              <a:rPr lang="en-US" dirty="0" smtClean="0"/>
              <a:t> – </a:t>
            </a:r>
            <a:r>
              <a:rPr lang="en-US" dirty="0" err="1" smtClean="0"/>
              <a:t>relatief</a:t>
            </a:r>
            <a:r>
              <a:rPr lang="en-US" dirty="0" smtClean="0"/>
              <a:t> </a:t>
            </a:r>
            <a:r>
              <a:rPr lang="en-US" dirty="0" err="1" smtClean="0"/>
              <a:t>krachting</a:t>
            </a:r>
            <a:r>
              <a:rPr lang="en-US" dirty="0" smtClean="0"/>
              <a:t>,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van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voren</a:t>
            </a:r>
            <a:r>
              <a:rPr lang="en-US" dirty="0" smtClean="0"/>
              <a:t> </a:t>
            </a:r>
            <a:r>
              <a:rPr lang="en-US" dirty="0" err="1" smtClean="0"/>
              <a:t>opgepompt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en je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letten</a:t>
            </a:r>
            <a:r>
              <a:rPr lang="en-US" dirty="0" smtClean="0"/>
              <a:t> op </a:t>
            </a:r>
            <a:r>
              <a:rPr lang="en-US" dirty="0" err="1" smtClean="0"/>
              <a:t>druk</a:t>
            </a:r>
            <a:r>
              <a:rPr lang="en-US" dirty="0" smtClean="0"/>
              <a:t> en </a:t>
            </a:r>
            <a:r>
              <a:rPr lang="en-US" dirty="0" err="1" smtClean="0"/>
              <a:t>lekken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Elastieken</a:t>
            </a:r>
            <a:r>
              <a:rPr lang="en-US" dirty="0" smtClean="0"/>
              <a:t> – </a:t>
            </a:r>
            <a:r>
              <a:rPr lang="en-US" dirty="0"/>
              <a:t>compact </a:t>
            </a:r>
            <a:r>
              <a:rPr lang="en-US" dirty="0" smtClean="0"/>
              <a:t>en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,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verslijten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verloop</a:t>
            </a:r>
            <a:r>
              <a:rPr lang="en-US" dirty="0" smtClean="0"/>
              <a:t> van </a:t>
            </a:r>
            <a:r>
              <a:rPr lang="en-US" dirty="0" err="1" smtClean="0"/>
              <a:t>tijd</a:t>
            </a:r>
            <a:r>
              <a:rPr lang="en-US" dirty="0" smtClean="0"/>
              <a:t>/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kapot</a:t>
            </a:r>
            <a:endParaRPr lang="en-US" dirty="0" smtClean="0"/>
          </a:p>
          <a:p>
            <a:pPr lvl="1"/>
            <a:r>
              <a:rPr lang="en-US" dirty="0" err="1" smtClean="0"/>
              <a:t>Motoren</a:t>
            </a:r>
            <a:r>
              <a:rPr lang="en-US" dirty="0" smtClean="0"/>
              <a:t> –  </a:t>
            </a:r>
            <a:r>
              <a:rPr lang="en-US" dirty="0" err="1" smtClean="0"/>
              <a:t>kunnen</a:t>
            </a:r>
            <a:r>
              <a:rPr lang="en-US" dirty="0" smtClean="0"/>
              <a:t> 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missies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en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geprogrammeerd</a:t>
            </a:r>
            <a:r>
              <a:rPr lang="en-US" dirty="0" smtClean="0"/>
              <a:t> met de software.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fysiek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 </a:t>
            </a:r>
            <a:r>
              <a:rPr lang="en-US" dirty="0" err="1" smtClean="0"/>
              <a:t>groot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3287</TotalTime>
  <Words>910</Words>
  <Application>Microsoft Office PowerPoint</Application>
  <PresentationFormat>Diavoorstelling (4:3)</PresentationFormat>
  <Paragraphs>103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Spectrum</vt:lpstr>
      <vt:lpstr>Objecten oppakken en verplaatsen</vt:lpstr>
      <vt:lpstr>Doelstellingen</vt:lpstr>
      <vt:lpstr>Nieuw hulpmiddel:Motorblok</vt:lpstr>
      <vt:lpstr>Medium motor gebruiken</vt:lpstr>
      <vt:lpstr>Opdracht: oppakken en verplaatsen</vt:lpstr>
      <vt:lpstr>Oplossing</vt:lpstr>
      <vt:lpstr>Een trip naar de winkel</vt:lpstr>
      <vt:lpstr>Dia 8</vt:lpstr>
      <vt:lpstr>Aangedreven vd passieve hulpstukken</vt:lpstr>
      <vt:lpstr>Tips voor hulpstukken</vt:lpstr>
      <vt:lpstr>tips voor hulpstukken vervolg</vt:lpstr>
      <vt:lpstr>hulpstukken voor Droid Bot</vt:lpstr>
      <vt:lpstr>Volgende stappen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Hulsen 2</cp:lastModifiedBy>
  <cp:revision>59</cp:revision>
  <dcterms:created xsi:type="dcterms:W3CDTF">2014-10-28T21:59:38Z</dcterms:created>
  <dcterms:modified xsi:type="dcterms:W3CDTF">2015-07-13T20:39:23Z</dcterms:modified>
</cp:coreProperties>
</file>