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408" r:id="rId2"/>
    <p:sldId id="409" r:id="rId3"/>
    <p:sldId id="300" r:id="rId4"/>
    <p:sldId id="299" r:id="rId5"/>
    <p:sldId id="301" r:id="rId6"/>
    <p:sldId id="344" r:id="rId7"/>
    <p:sldId id="410" r:id="rId8"/>
    <p:sldId id="260" r:id="rId9"/>
    <p:sldId id="411" r:id="rId10"/>
    <p:sldId id="412" r:id="rId11"/>
    <p:sldId id="413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924" y="3090333"/>
            <a:ext cx="560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Onderwerp:</a:t>
            </a:r>
          </a:p>
          <a:p>
            <a:r>
              <a:rPr lang="nl-NL" sz="2800" dirty="0" smtClean="0">
                <a:solidFill>
                  <a:srgbClr val="FF0000"/>
                </a:solidFill>
              </a:rPr>
              <a:t>Rechtdoor rijden</a:t>
            </a:r>
          </a:p>
          <a:p>
            <a:endParaRPr lang="nl-NL" sz="2800" dirty="0"/>
          </a:p>
        </p:txBody>
      </p:sp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dirty="0" smtClean="0"/>
              <a:t>BEGINNER EV3 Programmeer</a:t>
            </a: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3200" dirty="0" smtClean="0"/>
              <a:t>Les</a:t>
            </a:r>
            <a:endParaRPr lang="nl-NL" sz="3200" dirty="0"/>
          </a:p>
        </p:txBody>
      </p:sp>
      <p:pic>
        <p:nvPicPr>
          <p:cNvPr id="11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Door: Droids Robotics</a:t>
            </a:r>
          </a:p>
        </p:txBody>
      </p:sp>
    </p:spTree>
    <p:extLst>
      <p:ext uri="{BB962C8B-B14F-4D97-AF65-F5344CB8AC3E}">
        <p14:creationId xmlns:p14="http://schemas.microsoft.com/office/powerpoint/2010/main" xmlns="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nl-NL" dirty="0" err="1" smtClean="0"/>
              <a:t>OPLOSSINg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Er is een betere manier (ga naar dia 11) om deze uitdaging op te lossen.</a:t>
            </a:r>
            <a:endParaRPr lang="nl-NL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nl-NL" dirty="0" smtClean="0"/>
              <a:t>oplossing: gebruik Port View</a:t>
            </a:r>
            <a:endParaRPr lang="nl-N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198542"/>
            <a:ext cx="8245474" cy="4373563"/>
          </a:xfrm>
        </p:spPr>
        <p:txBody>
          <a:bodyPr/>
          <a:lstStyle/>
          <a:p>
            <a:r>
              <a:rPr lang="nl-NL" dirty="0" smtClean="0"/>
              <a:t>Probeer “port view” op het EV3 blok (zie afbeelding)</a:t>
            </a:r>
          </a:p>
          <a:p>
            <a:pPr lvl="1"/>
            <a:r>
              <a:rPr lang="nl-NL" dirty="0" smtClean="0"/>
              <a:t>Beweeg de robot met de hand van de startlijn naar de finish</a:t>
            </a:r>
          </a:p>
          <a:p>
            <a:pPr lvl="1"/>
            <a:r>
              <a:rPr lang="nl-NL" dirty="0" smtClean="0"/>
              <a:t>Lees hoeveel graden de robot gereden heeft.</a:t>
            </a:r>
          </a:p>
          <a:p>
            <a:pPr lvl="1"/>
            <a:r>
              <a:rPr lang="nl-NL" dirty="0" smtClean="0"/>
              <a:t>Gebruik dit nummer in het richting veranderen blik om de juiste afstand te rijden.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57600" y="4521200"/>
            <a:ext cx="972152" cy="4876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81526" y="3765884"/>
            <a:ext cx="3548125" cy="1998312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198" y="3835572"/>
            <a:ext cx="3116451" cy="1858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en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</a:t>
            </a:r>
            <a:r>
              <a:rPr lang="nl-NL" sz="1800" dirty="0" smtClean="0">
                <a:hlinkClick r:id="rId2"/>
              </a:rPr>
              <a:t>www.ev3lessons.com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Email schrijver: </a:t>
            </a:r>
            <a:r>
              <a:rPr lang="nl-NL" sz="1800" dirty="0" smtClean="0">
                <a:hlinkClick r:id="rId3"/>
              </a:rPr>
              <a:t>team@</a:t>
            </a:r>
            <a:r>
              <a:rPr lang="nl-NL" sz="1800" dirty="0" err="1" smtClean="0">
                <a:hlinkClick r:id="rId3"/>
              </a:rPr>
              <a:t>droidsrobotics.org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in het Nederlands vertaald door</a:t>
            </a:r>
            <a:br>
              <a:rPr lang="nl-NL" sz="1800" dirty="0" smtClean="0"/>
            </a:br>
            <a:r>
              <a:rPr lang="nl-NL" sz="1800" dirty="0" smtClean="0"/>
              <a:t>NXT </a:t>
            </a:r>
            <a:r>
              <a:rPr lang="nl-NL" sz="1800" dirty="0" err="1" smtClean="0"/>
              <a:t>Generation</a:t>
            </a:r>
            <a:r>
              <a:rPr lang="nl-NL" sz="1800" dirty="0" smtClean="0"/>
              <a:t>, email: </a:t>
            </a:r>
            <a:r>
              <a:rPr lang="nl-NL" sz="1800" dirty="0" err="1" smtClean="0"/>
              <a:t>nxtgeneration</a:t>
            </a:r>
            <a:r>
              <a:rPr lang="nl-NL" sz="1800" dirty="0" smtClean="0"/>
              <a:t>@</a:t>
            </a:r>
            <a:r>
              <a:rPr lang="nl-NL" sz="1800" dirty="0" err="1" smtClean="0"/>
              <a:t>wasven.nl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endParaRPr lang="nl-NL" sz="1800" dirty="0" smtClean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2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 descr="Logo NXT generation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9508" y="2496431"/>
            <a:ext cx="170561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599" y="3051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all" spc="-6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doelstellingen</a:t>
            </a:r>
            <a:endParaRPr kumimoji="0" lang="nl-NL" sz="3600" b="0" i="0" u="none" strike="noStrike" kern="1200" cap="all" spc="-6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9050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Leren hoe je robot</a:t>
            </a:r>
            <a:r>
              <a:rPr kumimoji="0" lang="nl-NL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rechtdoor en achteruit gaat.</a:t>
            </a:r>
            <a:endParaRPr kumimoji="0" lang="nl-N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Leren </a:t>
            </a:r>
            <a:r>
              <a:rPr lang="nl-NL" sz="2000" b="1" dirty="0" smtClean="0"/>
              <a:t>hoe je het richting veranderen blok gebruikt.</a:t>
            </a:r>
            <a:endParaRPr kumimoji="0" lang="nl-N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l-N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Leren</a:t>
            </a:r>
            <a:r>
              <a:rPr kumimoji="0" lang="nl-NL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hoe je sensorwaardes kunt lezen door port view te gebruiken</a:t>
            </a:r>
            <a:endParaRPr kumimoji="0" lang="nl-N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Blok: RICHTING VERANDEREN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74" b="26868"/>
          <a:stretch/>
        </p:blipFill>
        <p:spPr>
          <a:xfrm>
            <a:off x="592916" y="1740272"/>
            <a:ext cx="8245474" cy="3460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Besturing</a:t>
            </a:r>
            <a:r>
              <a:rPr lang="en-US" dirty="0" smtClean="0"/>
              <a:t>: </a:t>
            </a:r>
            <a:r>
              <a:rPr lang="en-US" dirty="0" err="1" smtClean="0"/>
              <a:t>recht</a:t>
            </a:r>
            <a:r>
              <a:rPr lang="en-US" dirty="0" smtClean="0"/>
              <a:t> of </a:t>
            </a:r>
            <a:r>
              <a:rPr lang="en-US" dirty="0" err="1" smtClean="0"/>
              <a:t>bocht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733" y="5212729"/>
            <a:ext cx="225963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vermogen</a:t>
            </a:r>
            <a:r>
              <a:rPr lang="en-US" dirty="0" smtClean="0"/>
              <a:t>/</a:t>
            </a:r>
            <a:r>
              <a:rPr lang="en-US" dirty="0" err="1" smtClean="0"/>
              <a:t>snelheid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duur</a:t>
            </a:r>
            <a:r>
              <a:rPr lang="en-US" dirty="0" smtClean="0"/>
              <a:t>/</a:t>
            </a:r>
            <a:r>
              <a:rPr lang="en-US" dirty="0" err="1" smtClean="0"/>
              <a:t>afstand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Wijze</a:t>
            </a:r>
            <a:r>
              <a:rPr lang="en-US" dirty="0" smtClean="0"/>
              <a:t> van </a:t>
            </a:r>
            <a:r>
              <a:rPr lang="en-US" dirty="0" err="1" smtClean="0"/>
              <a:t>bewegen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90927" y="1733210"/>
            <a:ext cx="788233" cy="574200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27097" y="3336564"/>
            <a:ext cx="1263934" cy="657775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remmen</a:t>
            </a:r>
            <a:r>
              <a:rPr lang="en-US" dirty="0" smtClean="0"/>
              <a:t>/</a:t>
            </a:r>
          </a:p>
          <a:p>
            <a:pPr algn="ctr"/>
            <a:r>
              <a:rPr lang="en-US" dirty="0" err="1" smtClean="0"/>
              <a:t>vrijloop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NEGATIEf</a:t>
            </a:r>
            <a:r>
              <a:rPr lang="nl-NL" dirty="0" smtClean="0"/>
              <a:t> &amp; </a:t>
            </a:r>
            <a:r>
              <a:rPr lang="nl-NL" dirty="0" err="1" smtClean="0"/>
              <a:t>POSITIEf</a:t>
            </a:r>
            <a:r>
              <a:rPr lang="nl-NL" dirty="0" smtClean="0"/>
              <a:t> vermogen: achteruit &amp; vooruit</a:t>
            </a:r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>
                <a:solidFill>
                  <a:srgbClr val="FF0000"/>
                </a:solidFill>
              </a:rPr>
              <a:t>Negatief vermogen = achteruit</a:t>
            </a:r>
            <a:endParaRPr lang="nl-NL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>
                <a:solidFill>
                  <a:srgbClr val="00B900"/>
                </a:solidFill>
              </a:rPr>
              <a:t>Positief vermogen = vooruit</a:t>
            </a:r>
            <a:endParaRPr lang="nl-NL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7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STAP1: Groene tabblad:</a:t>
            </a:r>
          </a:p>
          <a:p>
            <a:r>
              <a:rPr lang="nl-NL" dirty="0" smtClean="0"/>
              <a:t>Klik op blok [richting veranderen]  en sleep deze naar het programmeervenster.</a:t>
            </a:r>
          </a:p>
          <a:p>
            <a:endParaRPr lang="nl-NL" dirty="0" smtClean="0"/>
          </a:p>
          <a:p>
            <a:r>
              <a:rPr lang="nl-NL" dirty="0" smtClean="0"/>
              <a:t>STAP 2: Zet het blok naast het start blok neer(groene pijl)</a:t>
            </a:r>
            <a:br>
              <a:rPr lang="nl-NL" dirty="0" smtClean="0"/>
            </a:br>
            <a:r>
              <a:rPr lang="nl-NL" dirty="0" smtClean="0"/>
              <a:t>(zie animatie)</a:t>
            </a:r>
          </a:p>
          <a:p>
            <a:endParaRPr lang="nl-NL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nl-NL" dirty="0" smtClean="0"/>
              <a:t>Hoe beweeg je rechtdoor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OPDRACHT: </a:t>
            </a:r>
            <a:br>
              <a:rPr lang="en-US" dirty="0" smtClean="0"/>
            </a:br>
            <a:r>
              <a:rPr lang="en-US" dirty="0" smtClean="0"/>
              <a:t>BEWEEG VOORUIT (3 SECONDEN)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1614650"/>
            <a:ext cx="3749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STAP 1: Groene tabblad:</a:t>
            </a:r>
          </a:p>
          <a:p>
            <a:r>
              <a:rPr lang="nl-NL" dirty="0" smtClean="0"/>
              <a:t>Klik op blok [richting veranderen]  en sleep deze naar het programmeervenster</a:t>
            </a:r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NL" dirty="0" smtClean="0"/>
              <a:t>STAP 2: instellen in seconden</a:t>
            </a:r>
          </a:p>
          <a:p>
            <a:endParaRPr lang="nl-NL" dirty="0" smtClean="0"/>
          </a:p>
          <a:p>
            <a:r>
              <a:rPr lang="nl-NL" dirty="0" smtClean="0"/>
              <a:t>STAP 3: tijd instellen op 3 seconden</a:t>
            </a:r>
          </a:p>
          <a:p>
            <a:endParaRPr lang="nl-NL" dirty="0" smtClean="0"/>
          </a:p>
          <a:p>
            <a:r>
              <a:rPr lang="nl-NL" dirty="0" smtClean="0"/>
              <a:t>STAP 4: USB kabel verbinden op EV3 en computer.</a:t>
            </a:r>
          </a:p>
          <a:p>
            <a:endParaRPr lang="nl-NL" dirty="0" smtClean="0"/>
          </a:p>
          <a:p>
            <a:r>
              <a:rPr lang="nl-NL" dirty="0" smtClean="0"/>
              <a:t> STAP 5: Download naar EV3</a:t>
            </a:r>
            <a:endParaRPr lang="nl-NL" dirty="0"/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06" b="8019"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1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9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smtClean="0"/>
              <a:t>INSTRUCTIES LERAAR	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Verdeel de klas in de benodigde groepjes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Geef ieder groepje een kopie van het werkblad  “Beweeg rechtdoor uitdaging”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Details uitdaging staan op dia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Discussie pagina dia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Oplossing uitdaging op dia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dirty="0" smtClean="0"/>
              <a:t>Een betere manier op dia 11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Beweeg </a:t>
            </a:r>
            <a:r>
              <a:rPr lang="nl-NL" dirty="0" smtClean="0"/>
              <a:t>OPDRACHT: </a:t>
            </a:r>
            <a:r>
              <a:rPr lang="nl-NL" dirty="0" smtClean="0"/>
              <a:t>Seconden </a:t>
            </a:r>
            <a:r>
              <a:rPr lang="nl-NL" dirty="0" err="1" smtClean="0"/>
              <a:t>vs</a:t>
            </a:r>
            <a:r>
              <a:rPr lang="nl-NL" dirty="0" smtClean="0"/>
              <a:t> graden </a:t>
            </a:r>
            <a:r>
              <a:rPr lang="nl-NL" dirty="0" err="1" smtClean="0"/>
              <a:t>vs</a:t>
            </a:r>
            <a:r>
              <a:rPr lang="nl-NL" dirty="0" smtClean="0"/>
              <a:t> rotaties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nl-NL" dirty="0" smtClean="0"/>
              <a:t>Opdracht: Beweeg de robot vooruit vanaf de startlijn naar de finishlijn (1) en weer terug naar de start (2).</a:t>
            </a:r>
          </a:p>
          <a:p>
            <a:r>
              <a:rPr lang="nl-NL" dirty="0" smtClean="0"/>
              <a:t>Probeer SECONDEN, GRADEN of OMWENTELINGEN en pas de duur en afstand aan</a:t>
            </a:r>
          </a:p>
          <a:p>
            <a:r>
              <a:rPr lang="nl-NL" dirty="0" smtClean="0"/>
              <a:t>Probeer verschillende snelheden.</a:t>
            </a:r>
            <a:endParaRPr lang="nl-NL" sz="2800" dirty="0" smtClean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nl-NL" dirty="0" smtClean="0"/>
              <a:t>discussie</a:t>
            </a:r>
            <a:endParaRPr lang="nl-NL" dirty="0"/>
          </a:p>
        </p:txBody>
      </p:sp>
      <p:sp>
        <p:nvSpPr>
          <p:cNvPr id="6" name="TextBox 4"/>
          <p:cNvSpPr txBox="1"/>
          <p:nvPr/>
        </p:nvSpPr>
        <p:spPr>
          <a:xfrm>
            <a:off x="544010" y="1041400"/>
            <a:ext cx="7720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Heb je veel gegokt en veel gecontroleerd?</a:t>
            </a:r>
          </a:p>
          <a:p>
            <a:pPr lvl="1"/>
            <a:r>
              <a:rPr lang="nl-NL" sz="2000" dirty="0" smtClean="0">
                <a:solidFill>
                  <a:srgbClr val="FF0000"/>
                </a:solidFill>
              </a:rPr>
              <a:t>Ja.</a:t>
            </a:r>
            <a:r>
              <a:rPr lang="nl-NL" sz="2000" b="1" dirty="0" smtClean="0">
                <a:solidFill>
                  <a:srgbClr val="FF0000"/>
                </a:solidFill>
              </a:rPr>
              <a:t> </a:t>
            </a:r>
            <a:r>
              <a:rPr lang="nl-NL" sz="2000" dirty="0" smtClean="0">
                <a:solidFill>
                  <a:srgbClr val="FF0000"/>
                </a:solidFill>
              </a:rPr>
              <a:t>Als je programmeert in seconden, omwentelingen of graden moet je veel gokken en het uitproberen kost veel tijd en inspanning.</a:t>
            </a:r>
            <a:br>
              <a:rPr lang="nl-NL" sz="2000" dirty="0" smtClean="0">
                <a:solidFill>
                  <a:srgbClr val="FF0000"/>
                </a:solidFill>
              </a:rPr>
            </a:br>
            <a:endParaRPr lang="nl-NL" sz="2000" b="1" dirty="0" smtClean="0"/>
          </a:p>
          <a:p>
            <a:r>
              <a:rPr lang="nl-NL" sz="2000" b="1" dirty="0" smtClean="0"/>
              <a:t>Maakt het iets uit als je de snelheid veranderd?</a:t>
            </a:r>
          </a:p>
          <a:p>
            <a:pPr lvl="1"/>
            <a:r>
              <a:rPr lang="nl-NL" sz="2000" dirty="0" smtClean="0">
                <a:solidFill>
                  <a:srgbClr val="FF0000"/>
                </a:solidFill>
              </a:rPr>
              <a:t>Ja. Want de snelheid is van invloed als je beweegt in seconden.</a:t>
            </a:r>
            <a:br>
              <a:rPr lang="nl-NL" sz="2000" dirty="0" smtClean="0">
                <a:solidFill>
                  <a:srgbClr val="FF0000"/>
                </a:solidFill>
              </a:rPr>
            </a:br>
            <a:endParaRPr lang="nl-NL" sz="2000" b="1" dirty="0" smtClean="0"/>
          </a:p>
          <a:p>
            <a:r>
              <a:rPr lang="nl-NL" sz="2000" b="1" dirty="0" smtClean="0"/>
              <a:t>Denk je dat de grootte van de wielen uitmaakt? Waarom?</a:t>
            </a:r>
          </a:p>
          <a:p>
            <a:pPr lvl="1"/>
            <a:r>
              <a:rPr lang="nl-NL" sz="2000" dirty="0" smtClean="0">
                <a:solidFill>
                  <a:srgbClr val="FF0000"/>
                </a:solidFill>
              </a:rPr>
              <a:t>De maat van de wielen is van invloed als je graden en rotaties gebruikt.</a:t>
            </a:r>
          </a:p>
          <a:p>
            <a:pPr lvl="1"/>
            <a:endParaRPr lang="nl-NL" sz="2000" b="1" dirty="0" smtClean="0"/>
          </a:p>
          <a:p>
            <a:r>
              <a:rPr lang="nl-NL" sz="2000" b="1" dirty="0" smtClean="0"/>
              <a:t>Denk je dat de sterkte van de batterij verschil uitmaak”? Waarom? </a:t>
            </a:r>
            <a:br>
              <a:rPr lang="nl-NL" sz="2000" b="1" dirty="0" smtClean="0"/>
            </a:br>
            <a:r>
              <a:rPr lang="nl-NL" sz="2000" b="1" dirty="0" smtClean="0"/>
              <a:t>	</a:t>
            </a:r>
            <a:r>
              <a:rPr lang="nl-NL" sz="2000" dirty="0" smtClean="0">
                <a:solidFill>
                  <a:srgbClr val="FF0000"/>
                </a:solidFill>
              </a:rPr>
              <a:t>Als je in seconden beweegt, verandert de snelheid door de </a:t>
            </a:r>
            <a:br>
              <a:rPr lang="nl-NL" sz="2000" dirty="0" smtClean="0">
                <a:solidFill>
                  <a:srgbClr val="FF0000"/>
                </a:solidFill>
              </a:rPr>
            </a:br>
            <a:r>
              <a:rPr lang="nl-NL" sz="2000" dirty="0" smtClean="0">
                <a:solidFill>
                  <a:srgbClr val="FF0000"/>
                </a:solidFill>
              </a:rPr>
              <a:t>	sterkte van de batterij.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6386</TotalTime>
  <Words>552</Words>
  <Application>Microsoft Office PowerPoint</Application>
  <PresentationFormat>Diavoorstelling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Essential</vt:lpstr>
      <vt:lpstr>BEGINNER EV3 Programmeer Les</vt:lpstr>
      <vt:lpstr>Dia 2</vt:lpstr>
      <vt:lpstr>Blok: RICHTING VERANDEREN </vt:lpstr>
      <vt:lpstr>NEGATIEf &amp; POSITIEf vermogen: achteruit &amp; vooruit</vt:lpstr>
      <vt:lpstr>Hoe beweeg je rechtdoor?</vt:lpstr>
      <vt:lpstr>OPDRACHT:  BEWEEG VOORUIT (3 SECONDEN)</vt:lpstr>
      <vt:lpstr>INSTRUCTIES LERAAR </vt:lpstr>
      <vt:lpstr>Beweeg OPDRACHT: Seconden vs graden vs rotaties</vt:lpstr>
      <vt:lpstr>discussie</vt:lpstr>
      <vt:lpstr>OPLOSSINg</vt:lpstr>
      <vt:lpstr>oplossing: gebruik Port View</vt:lpstr>
      <vt:lpstr>CREDITS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Hulsen 2</cp:lastModifiedBy>
  <cp:revision>239</cp:revision>
  <dcterms:created xsi:type="dcterms:W3CDTF">2014-08-07T02:19:13Z</dcterms:created>
  <dcterms:modified xsi:type="dcterms:W3CDTF">2015-03-26T18:27:30Z</dcterms:modified>
</cp:coreProperties>
</file>