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403" r:id="rId2"/>
    <p:sldId id="406" r:id="rId3"/>
    <p:sldId id="275" r:id="rId4"/>
    <p:sldId id="353" r:id="rId5"/>
    <p:sldId id="354" r:id="rId6"/>
    <p:sldId id="352" r:id="rId7"/>
    <p:sldId id="405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12" d="100"/>
          <a:sy n="112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1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E0FE-EE9C-49EB-9555-21EB2DB93B97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75A3-1F1D-4421-8955-74BD53F8B6A3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39B7-6891-429B-8370-429B3E570D0C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7CA-7DFC-430B-9E20-B65F1F46D008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970C-03C6-4A67-8654-6EDF5B2928E9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EDCF-0926-4E3C-AC41-330E7F35AA33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5F17-D2D1-4AEF-B540-13389F0E652F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740-751D-480E-9FDC-A94E7A545D50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2326-C6A9-4EF2-AFFB-743D86162F9B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277-0581-482E-ABFA-455422493284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7F5A-9711-44A9-BF4D-7B8AE443C151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0F25941-4537-4FA8-A17B-13B23A1E82CC}" type="datetime1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nl-NL" sz="3200" dirty="0" smtClean="0"/>
              <a:t>BEGINNER EV3 </a:t>
            </a:r>
            <a:r>
              <a:rPr lang="nl-NL" sz="3200" dirty="0" err="1" smtClean="0"/>
              <a:t>PROGRAMMeer</a:t>
            </a:r>
            <a:r>
              <a:rPr lang="nl-NL" sz="4000" dirty="0" smtClean="0"/>
              <a:t/>
            </a:r>
            <a:br>
              <a:rPr lang="nl-NL" sz="4000" dirty="0" smtClean="0"/>
            </a:br>
            <a:r>
              <a:rPr lang="nl-NL" sz="3200" dirty="0" smtClean="0"/>
              <a:t>Les</a:t>
            </a:r>
            <a:endParaRPr lang="nl-NL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Door</a:t>
            </a:r>
            <a:r>
              <a:rPr lang="en-US" sz="2800" dirty="0" smtClean="0"/>
              <a:t>: </a:t>
            </a:r>
            <a:r>
              <a:rPr lang="en-US" sz="2800" dirty="0" smtClean="0"/>
              <a:t>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9613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Onderwerp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Schakelingen</a:t>
            </a:r>
            <a:r>
              <a:rPr lang="en-US" sz="2800" dirty="0" smtClean="0">
                <a:solidFill>
                  <a:srgbClr val="FF0000"/>
                </a:solidFill>
              </a:rPr>
              <a:t> (</a:t>
            </a:r>
            <a:r>
              <a:rPr lang="en-US" sz="2800" dirty="0" err="1" smtClean="0">
                <a:solidFill>
                  <a:srgbClr val="FF0000"/>
                </a:solidFill>
              </a:rPr>
              <a:t>keuzes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doelstellingen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Leren hoe d</a:t>
            </a:r>
            <a:r>
              <a:rPr lang="nl-NL" dirty="0" smtClean="0"/>
              <a:t>e robot een beslissing neemt uit verschillende keuzes.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Leren hoe je het schakelen blok moet gebruiken.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52718"/>
            <a:ext cx="8355541" cy="1371600"/>
          </a:xfrm>
        </p:spPr>
        <p:txBody>
          <a:bodyPr/>
          <a:lstStyle/>
          <a:p>
            <a:r>
              <a:rPr lang="nl-NL" smtClean="0"/>
              <a:t>Schakelblokken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14564"/>
            <a:ext cx="4080933" cy="4908435"/>
          </a:xfrm>
        </p:spPr>
        <p:txBody>
          <a:bodyPr>
            <a:normAutofit/>
          </a:bodyPr>
          <a:lstStyle/>
          <a:p>
            <a:pPr marL="0" lvl="1" indent="0">
              <a:spcAft>
                <a:spcPts val="600"/>
              </a:spcAft>
              <a:buClrTx/>
              <a:buNone/>
            </a:pPr>
            <a:r>
              <a:rPr lang="nl-NL" b="1" smtClean="0"/>
              <a:t>De </a:t>
            </a:r>
            <a:r>
              <a:rPr lang="nl-NL" b="1" smtClean="0"/>
              <a:t>robot een vraag stellen en verschillende dingen doen gebaseerd op het </a:t>
            </a:r>
            <a:r>
              <a:rPr lang="nl-NL" b="1" smtClean="0"/>
              <a:t>antwoord.</a:t>
            </a:r>
            <a:endParaRPr lang="nl-NL" b="1" smtClean="0"/>
          </a:p>
          <a:p>
            <a:pPr lvl="1"/>
            <a:r>
              <a:rPr lang="nl-NL" smtClean="0"/>
              <a:t>Bijvoorbeeld</a:t>
            </a:r>
            <a:r>
              <a:rPr lang="nl-NL" smtClean="0"/>
              <a:t>: </a:t>
            </a:r>
            <a:br>
              <a:rPr lang="nl-NL" smtClean="0"/>
            </a:br>
            <a:r>
              <a:rPr lang="nl-NL" smtClean="0"/>
              <a:t>Ziet de robot een </a:t>
            </a:r>
            <a:r>
              <a:rPr lang="nl-NL" smtClean="0"/>
              <a:t>lijn</a:t>
            </a:r>
            <a:r>
              <a:rPr lang="nl-NL" smtClean="0"/>
              <a:t>? Of </a:t>
            </a:r>
            <a:r>
              <a:rPr lang="nl-NL" smtClean="0"/>
              <a:t>niet?</a:t>
            </a:r>
            <a:endParaRPr lang="nl-NL" smtClean="0"/>
          </a:p>
          <a:p>
            <a:pPr lvl="1"/>
            <a:endParaRPr lang="nl-NL" smtClean="0"/>
          </a:p>
          <a:p>
            <a:r>
              <a:rPr lang="nl-NL" smtClean="0"/>
              <a:t>Eigenlijk dus een JA/NEE </a:t>
            </a:r>
            <a:r>
              <a:rPr lang="nl-NL" smtClean="0"/>
              <a:t>VRAAG</a:t>
            </a:r>
            <a:endParaRPr lang="nl-NL" smtClean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nl-NL" b="1" smtClean="0"/>
              <a:t>Schakelblokken vind je in het oranje </a:t>
            </a:r>
            <a:r>
              <a:rPr lang="nl-NL" b="1" smtClean="0"/>
              <a:t>tabblad.</a:t>
            </a:r>
            <a:endParaRPr lang="nl-NL" b="1" smtClean="0"/>
          </a:p>
          <a:p>
            <a:pPr lvl="2"/>
            <a:endParaRPr lang="nl-NL" smtClean="0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De gestelde vraag </a:t>
            </a:r>
            <a:r>
              <a:rPr lang="nl-NL" smtClean="0"/>
              <a:t>is</a:t>
            </a:r>
            <a:r>
              <a:rPr lang="nl-NL" smtClean="0"/>
              <a:t>: Is de tastsensor </a:t>
            </a:r>
            <a:r>
              <a:rPr lang="nl-NL" smtClean="0"/>
              <a:t>ingedrukt?</a:t>
            </a:r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Voer</a:t>
            </a:r>
            <a:r>
              <a:rPr lang="nl-NL" smtClean="0"/>
              <a:t> deze code uit als het antwoord NEE </a:t>
            </a:r>
            <a:r>
              <a:rPr lang="nl-NL" smtClean="0"/>
              <a:t>is.</a:t>
            </a:r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4553583" y="852899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Voer</a:t>
            </a:r>
            <a:r>
              <a:rPr lang="nl-NL" smtClean="0"/>
              <a:t> deze code uit als het antwoord JA </a:t>
            </a:r>
            <a:r>
              <a:rPr lang="nl-NL" smtClean="0"/>
              <a:t>is.</a:t>
            </a:r>
            <a:endParaRPr lang="nl-NL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8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OPDRACHT 1 schakelingen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pPr lvl="0"/>
            <a:r>
              <a:rPr lang="nl-NL" dirty="0" smtClean="0">
                <a:solidFill>
                  <a:srgbClr val="FF0000"/>
                </a:solidFill>
              </a:rPr>
              <a:t>Opdracht:  </a:t>
            </a:r>
            <a:r>
              <a:rPr lang="nl-NL" dirty="0" smtClean="0">
                <a:solidFill>
                  <a:srgbClr val="000000"/>
                </a:solidFill>
              </a:rPr>
              <a:t>Schrijf een programma dat verandert als de tastsensor is ingedrukt of niet wordt ingedrukt.  </a:t>
            </a: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Als ingedrukt, de EV3 is blij! Laat een lachende </a:t>
            </a:r>
            <a:r>
              <a:rPr lang="nl-NL" dirty="0" err="1" smtClean="0">
                <a:solidFill>
                  <a:srgbClr val="000000"/>
                </a:solidFill>
              </a:rPr>
              <a:t>smiley</a:t>
            </a:r>
            <a:r>
              <a:rPr lang="nl-NL" dirty="0" smtClean="0">
                <a:solidFill>
                  <a:srgbClr val="000000"/>
                </a:solidFill>
              </a:rPr>
              <a:t> zien op het scherm van de EV3. </a:t>
            </a:r>
            <a:br>
              <a:rPr lang="nl-NL" dirty="0" smtClean="0">
                <a:solidFill>
                  <a:srgbClr val="000000"/>
                </a:solidFill>
              </a:rPr>
            </a:br>
            <a:r>
              <a:rPr lang="nl-NL" dirty="0" smtClean="0">
                <a:solidFill>
                  <a:srgbClr val="000000"/>
                </a:solidFill>
              </a:rPr>
              <a:t>Als niet ingedrukt, de EV3 is verdrietig. Laat een verdrietige </a:t>
            </a:r>
            <a:r>
              <a:rPr lang="nl-NL" dirty="0" err="1" smtClean="0">
                <a:solidFill>
                  <a:srgbClr val="000000"/>
                </a:solidFill>
              </a:rPr>
              <a:t>smiley</a:t>
            </a:r>
            <a:r>
              <a:rPr lang="nl-NL" dirty="0" smtClean="0">
                <a:solidFill>
                  <a:srgbClr val="000000"/>
                </a:solidFill>
              </a:rPr>
              <a:t> zien op het scherm.</a:t>
            </a:r>
          </a:p>
          <a:p>
            <a:pPr lvl="0"/>
            <a:r>
              <a:rPr lang="nl-NL" dirty="0" smtClean="0">
                <a:solidFill>
                  <a:srgbClr val="FF0000"/>
                </a:solidFill>
              </a:rPr>
              <a:t>Hint: </a:t>
            </a:r>
            <a:r>
              <a:rPr lang="nl-NL" dirty="0" smtClean="0">
                <a:solidFill>
                  <a:srgbClr val="000000"/>
                </a:solidFill>
              </a:rPr>
              <a:t>Je hebt het beeldscherm weergeven blok, de lussen en het schakelblok nodig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Oplossing opdracht 1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620818" y="1928482"/>
            <a:ext cx="163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weergeven</a:t>
            </a:r>
            <a:r>
              <a:rPr lang="nl-NL" smtClean="0"/>
              <a:t> </a:t>
            </a:r>
            <a:r>
              <a:rPr lang="nl-NL" smtClean="0"/>
              <a:t>blok</a:t>
            </a:r>
            <a:endParaRPr lang="nl-NL"/>
          </a:p>
        </p:txBody>
      </p:sp>
      <p:sp>
        <p:nvSpPr>
          <p:cNvPr id="13" name="TextBox 5"/>
          <p:cNvSpPr txBox="1"/>
          <p:nvPr/>
        </p:nvSpPr>
        <p:spPr>
          <a:xfrm>
            <a:off x="2773218" y="5463701"/>
            <a:ext cx="163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Weergeven</a:t>
            </a:r>
            <a:r>
              <a:rPr lang="nl-NL" smtClean="0"/>
              <a:t> </a:t>
            </a:r>
            <a:r>
              <a:rPr lang="nl-NL" smtClean="0"/>
              <a:t>blok</a:t>
            </a:r>
            <a:endParaRPr lang="nl-NL"/>
          </a:p>
        </p:txBody>
      </p:sp>
      <p:sp>
        <p:nvSpPr>
          <p:cNvPr id="14" name="TextBox 6"/>
          <p:cNvSpPr txBox="1"/>
          <p:nvPr/>
        </p:nvSpPr>
        <p:spPr>
          <a:xfrm>
            <a:off x="5811982" y="4519282"/>
            <a:ext cx="114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Wacht</a:t>
            </a:r>
            <a:r>
              <a:rPr lang="nl-NL" smtClean="0"/>
              <a:t> </a:t>
            </a:r>
            <a:r>
              <a:rPr lang="nl-NL" smtClean="0"/>
              <a:t>blok</a:t>
            </a:r>
            <a:endParaRPr lang="nl-NL"/>
          </a:p>
        </p:txBody>
      </p:sp>
      <p:sp>
        <p:nvSpPr>
          <p:cNvPr id="15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Lus</a:t>
            </a:r>
            <a:endParaRPr lang="nl-NL"/>
          </a:p>
        </p:txBody>
      </p:sp>
      <p:sp>
        <p:nvSpPr>
          <p:cNvPr id="16" name="TextBox 8"/>
          <p:cNvSpPr txBox="1"/>
          <p:nvPr/>
        </p:nvSpPr>
        <p:spPr>
          <a:xfrm>
            <a:off x="1863970" y="4431806"/>
            <a:ext cx="149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Tastsensor</a:t>
            </a:r>
            <a:r>
              <a:rPr lang="nl-NL" smtClean="0"/>
              <a:t> </a:t>
            </a:r>
            <a:r>
              <a:rPr lang="nl-NL" smtClean="0"/>
              <a:t>geselecteerd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073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2 schakelingen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nl-NL" sz="3200" dirty="0" smtClean="0"/>
              <a:t>Kun je een programma maken dat een </a:t>
            </a:r>
            <a:r>
              <a:rPr lang="nl-NL" sz="3200" dirty="0" err="1" smtClean="0"/>
              <a:t>smiley</a:t>
            </a:r>
            <a:r>
              <a:rPr lang="nl-NL" sz="3200" dirty="0" smtClean="0"/>
              <a:t> met grote ogen laat zien als je op de tastsensor drukt en een verdrietige </a:t>
            </a:r>
            <a:r>
              <a:rPr lang="nl-NL" sz="3200" dirty="0" err="1" smtClean="0"/>
              <a:t>smiley</a:t>
            </a:r>
            <a:r>
              <a:rPr lang="nl-NL" sz="3200" dirty="0" smtClean="0"/>
              <a:t> laat zien als je er nog een  keer opdrukt.</a:t>
            </a:r>
            <a:endParaRPr lang="nl-NL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857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 opdracht </a:t>
            </a:r>
            <a:r>
              <a:rPr lang="nl-NL" dirty="0" smtClean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547" y="200889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gemaakt door </a:t>
            </a:r>
            <a:r>
              <a:rPr lang="nl-NL" sz="1800" dirty="0" err="1" smtClean="0"/>
              <a:t>Sanjay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and </a:t>
            </a:r>
            <a:r>
              <a:rPr lang="nl-NL" sz="1800" dirty="0" err="1" smtClean="0"/>
              <a:t>Arvind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van </a:t>
            </a:r>
            <a:r>
              <a:rPr lang="nl-NL" sz="1800" dirty="0" err="1" smtClean="0"/>
              <a:t>Droids</a:t>
            </a:r>
            <a:r>
              <a:rPr lang="nl-NL" sz="1800" dirty="0" smtClean="0"/>
              <a:t> </a:t>
            </a:r>
            <a:r>
              <a:rPr lang="nl-NL" sz="1800" dirty="0" err="1" smtClean="0"/>
              <a:t>Robotics</a:t>
            </a:r>
            <a:r>
              <a:rPr lang="nl-NL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Meer lessen zijn beschikbaar op www.ev3lessons.com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Auteurs Email: </a:t>
            </a:r>
            <a:r>
              <a:rPr lang="nl-NL" sz="1800" dirty="0" smtClean="0">
                <a:hlinkClick r:id="rId2"/>
              </a:rPr>
              <a:t>team@</a:t>
            </a:r>
            <a:r>
              <a:rPr lang="nl-NL" sz="1800" dirty="0" err="1" smtClean="0">
                <a:hlinkClick r:id="rId2"/>
              </a:rPr>
              <a:t>droidsrobotics.org</a:t>
            </a:r>
            <a:r>
              <a:rPr lang="en-US" sz="1800" b="0" dirty="0" smtClean="0"/>
              <a:t/>
            </a:r>
            <a:br>
              <a:rPr lang="en-US" sz="1800" b="0" dirty="0" smtClean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6329</TotalTime>
  <Words>282</Words>
  <Application>Microsoft Office PowerPoint</Application>
  <PresentationFormat>Diavoorstelling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Essential</vt:lpstr>
      <vt:lpstr>BEGINNER EV3 PROGRAMMeer Les</vt:lpstr>
      <vt:lpstr>doelstellingen</vt:lpstr>
      <vt:lpstr>Schakelblokken</vt:lpstr>
      <vt:lpstr>OPDRACHT 1 schakelingen</vt:lpstr>
      <vt:lpstr>Oplossing opdracht 1</vt:lpstr>
      <vt:lpstr>Opdracht 2 schakelingen</vt:lpstr>
      <vt:lpstr>Oplossing opdracht 2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Hulsen 2</dc:creator>
  <cp:lastModifiedBy>Hulsen 2</cp:lastModifiedBy>
  <cp:revision>6</cp:revision>
  <dcterms:created xsi:type="dcterms:W3CDTF">2014-08-07T02:19:13Z</dcterms:created>
  <dcterms:modified xsi:type="dcterms:W3CDTF">2015-04-23T20:08:54Z</dcterms:modified>
</cp:coreProperties>
</file>