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4"/>
  </p:notesMasterIdLst>
  <p:handoutMasterIdLst>
    <p:handoutMasterId r:id="rId15"/>
  </p:handoutMasterIdLst>
  <p:sldIdLst>
    <p:sldId id="408" r:id="rId3"/>
    <p:sldId id="413" r:id="rId4"/>
    <p:sldId id="265" r:id="rId5"/>
    <p:sldId id="347" r:id="rId6"/>
    <p:sldId id="345" r:id="rId7"/>
    <p:sldId id="266" r:id="rId8"/>
    <p:sldId id="411" r:id="rId9"/>
    <p:sldId id="409" r:id="rId10"/>
    <p:sldId id="412" r:id="rId11"/>
    <p:sldId id="410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7056A3-A255-49CA-ABAF-5CE2AA9E0AA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</a:t>
            </a:r>
            <a:r>
              <a:rPr lang="en-US" sz="3200" dirty="0" smtClean="0"/>
              <a:t>PROGRAMMEER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</a:t>
            </a:r>
            <a:r>
              <a:rPr lang="en-US" sz="2800" dirty="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Onderwerpen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Draaien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bochten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Oplossing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nl-NL" u="sng" dirty="0" smtClean="0">
                <a:solidFill>
                  <a:srgbClr val="00B050"/>
                </a:solidFill>
              </a:rPr>
              <a:t>Opdracht 2</a:t>
            </a:r>
          </a:p>
          <a:p>
            <a:r>
              <a:rPr lang="nl-NL" b="0" dirty="0" smtClean="0"/>
              <a:t>Je hebt waarschijnlijk een spin draai gebruikt omdat dit beter is voor strakke draaien en je hiermee dichter bij de startpositie uitkomt!</a:t>
            </a: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u="sng" dirty="0" smtClean="0">
                <a:solidFill>
                  <a:srgbClr val="00B050"/>
                </a:solidFill>
              </a:rPr>
              <a:t>Opdracht 1</a:t>
            </a:r>
          </a:p>
          <a:p>
            <a:r>
              <a:rPr lang="nl-NL" b="0" dirty="0" smtClean="0"/>
              <a:t>Je hebt waarschijnlijk een combinatie van rechtdoor rijden en spil draaien gebruikt om rond de doos te kunnen rijden</a:t>
            </a:r>
            <a:r>
              <a:rPr lang="en-US" b="0" dirty="0" smtClean="0"/>
              <a:t>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en </a:t>
              </a:r>
              <a:r>
                <a:rPr lang="en-US" sz="1400" dirty="0" err="1" smtClean="0"/>
                <a:t>eind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positie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1e basis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2e basis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3"/>
              </a:rPr>
              <a:t>team@</a:t>
            </a:r>
            <a:r>
              <a:rPr lang="nl-NL" sz="1800" dirty="0" err="1" smtClean="0">
                <a:hlinkClick r:id="rId3"/>
              </a:rPr>
              <a:t>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om de robot het gewenste aantal graden te draaien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het verschil tussen spin en spil draaien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hoe je de twee verschillende type draaien moet programmeren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pseudocode te schrijven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Spil</a:t>
            </a:r>
            <a:r>
              <a:rPr lang="en-US" dirty="0" smtClean="0"/>
              <a:t> Vs. SPIN </a:t>
            </a:r>
            <a:r>
              <a:rPr lang="en-US" dirty="0" err="1" smtClean="0"/>
              <a:t>bochten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</a:t>
            </a:r>
            <a:r>
              <a:rPr lang="en-US" b="1" dirty="0" err="1" smtClean="0">
                <a:solidFill>
                  <a:schemeClr val="tx1"/>
                </a:solidFill>
              </a:rPr>
              <a:t>graden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spil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draai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</a:t>
            </a:r>
            <a:r>
              <a:rPr lang="en-US" b="1" dirty="0" err="1" smtClean="0">
                <a:solidFill>
                  <a:schemeClr val="tx1"/>
                </a:solidFill>
              </a:rPr>
              <a:t>graden</a:t>
            </a:r>
            <a:r>
              <a:rPr lang="en-US" b="1" dirty="0" smtClean="0">
                <a:solidFill>
                  <a:schemeClr val="tx1"/>
                </a:solidFill>
              </a:rPr>
              <a:t> spin </a:t>
            </a:r>
            <a:r>
              <a:rPr lang="en-US" b="1" dirty="0" err="1" smtClean="0">
                <a:solidFill>
                  <a:schemeClr val="tx1"/>
                </a:solidFill>
              </a:rPr>
              <a:t>draai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Let in beide afbeeldingen op waar de robot eindigt na een draai van 180 graden.</a:t>
            </a:r>
          </a:p>
          <a:p>
            <a:endParaRPr lang="nl-NL" dirty="0" smtClean="0"/>
          </a:p>
          <a:p>
            <a:r>
              <a:rPr lang="nl-NL" dirty="0" smtClean="0"/>
              <a:t>In de spin draai verplaatst de robot zich een stuk minder en dat maakt spin draaien goed voor strakke posities, ze zijn iets sneller, maar ook een beetje minder precies.</a:t>
            </a:r>
          </a:p>
          <a:p>
            <a:endParaRPr lang="nl-NL" dirty="0" smtClean="0"/>
          </a:p>
          <a:p>
            <a:r>
              <a:rPr lang="nl-NL" dirty="0" smtClean="0"/>
              <a:t>Wanneer je bochten moet maken op het FLL veld moet je beslissen welke draai het beste is voor jou!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</a:t>
            </a:r>
            <a:r>
              <a:rPr lang="en-US" dirty="0" err="1" smtClean="0"/>
              <a:t>positie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Eind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Motoren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 en C </a:t>
            </a:r>
            <a:r>
              <a:rPr lang="en-US" dirty="0" err="1" smtClean="0"/>
              <a:t>bewegen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</a:t>
            </a:r>
            <a:r>
              <a:rPr lang="en-US" dirty="0" err="1" smtClean="0"/>
              <a:t>beweegt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</a:t>
            </a:r>
            <a:r>
              <a:rPr lang="en-US" dirty="0" err="1" smtClean="0"/>
              <a:t>positie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Eind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Hoe </a:t>
            </a:r>
            <a:r>
              <a:rPr lang="en-US" dirty="0" err="1" smtClean="0"/>
              <a:t>maak</a:t>
            </a:r>
            <a:r>
              <a:rPr lang="en-US" dirty="0" smtClean="0"/>
              <a:t> je </a:t>
            </a:r>
            <a:r>
              <a:rPr lang="en-US" dirty="0" err="1" smtClean="0"/>
              <a:t>spil</a:t>
            </a:r>
            <a:r>
              <a:rPr lang="en-US" dirty="0" smtClean="0"/>
              <a:t> en spin </a:t>
            </a:r>
            <a:r>
              <a:rPr lang="en-US" dirty="0" err="1" smtClean="0"/>
              <a:t>bochten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err="1" smtClean="0"/>
                        <a:t>Stuurwaarde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rechts</a:t>
                      </a:r>
                      <a:endParaRPr lang="en-US" dirty="0" smtClean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naar</a:t>
                      </a:r>
                      <a:r>
                        <a:rPr lang="en-US" baseline="0" dirty="0" smtClean="0"/>
                        <a:t> links</a:t>
                      </a:r>
                      <a:endParaRPr lang="en-US" dirty="0" smtClean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</a:t>
                      </a:r>
                      <a:r>
                        <a:rPr lang="en-US" dirty="0" err="1" smtClean="0"/>
                        <a:t>bocht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rechts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</a:t>
                      </a:r>
                      <a:r>
                        <a:rPr lang="en-US" dirty="0" err="1" smtClean="0"/>
                        <a:t>bocht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naar</a:t>
                      </a:r>
                      <a:r>
                        <a:rPr lang="en-US" dirty="0" smtClean="0"/>
                        <a:t> links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19" y="5949044"/>
            <a:ext cx="364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Verander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stuurrichting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of links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29916" y="4693920"/>
            <a:ext cx="2216484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Richting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veranderen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blok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spil</a:t>
            </a:r>
            <a:r>
              <a:rPr lang="en-US" dirty="0" smtClean="0"/>
              <a:t> </a:t>
            </a:r>
            <a:r>
              <a:rPr lang="en-US" dirty="0" err="1" smtClean="0"/>
              <a:t>draai</a:t>
            </a:r>
            <a:r>
              <a:rPr lang="en-US" dirty="0" smtClean="0"/>
              <a:t> van 90 </a:t>
            </a:r>
            <a:r>
              <a:rPr lang="en-US" dirty="0" err="1" smtClean="0"/>
              <a:t>graden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Programmeer de robot om 90 graden te draaien....Draait de robot inderdaad 90 graden als je dit getal instelt?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Antwoord. NEE! Oplossing op de volgende bladzijde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LAAT JE DE ROBOT 90 GRADEN DRAAIEN?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smtClean="0"/>
              <a:t>Probeer “port view” om de draai aan te passen en stel dan het juiste aantal graden in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068913" y="3939381"/>
            <a:ext cx="3548125" cy="199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Instructies leraar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Verdeel de klas in groepjes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Geef ieder team een kopie van het werkblad draaien.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Opdracht details staan op dia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Discussie pagina op dia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Oplossing van de opdracht op dia 10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draaien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nl-NL" u="sng" dirty="0" smtClean="0">
                <a:solidFill>
                  <a:srgbClr val="00B050"/>
                </a:solidFill>
              </a:rPr>
              <a:t>Opdracht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Je robot basketbalspeler moet naar de tweede basis rijden, omdraaien en teruggaan naar de eerste.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Ga rechtdoor. Draai 180 graden en ga terug naar dezelfde plek.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u="sng" dirty="0" smtClean="0">
                <a:solidFill>
                  <a:srgbClr val="00B050"/>
                </a:solidFill>
              </a:rPr>
              <a:t>Opdracht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Je robot is een basketbalspeler die naar alle basissen moet rijden en terug naar de thuisbasis.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Kun je de robot programmeren om voorwaarts te rijden en dan een bocht naar rechts te maken?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Gebruik een vierkante doos of tape</a:t>
            </a:r>
            <a:endParaRPr lang="nl-NL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en </a:t>
              </a:r>
              <a:r>
                <a:rPr lang="en-US" sz="1400" dirty="0" err="1" smtClean="0"/>
                <a:t>eind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positie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1e Basis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2181" y="3823941"/>
              <a:ext cx="680959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2e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handleiding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Heb je SPIL en SPIN bochten geprobeerd?  Wat heb je ontdekt?</a:t>
            </a:r>
          </a:p>
          <a:p>
            <a:pPr marL="274320" lvl="1" indent="0">
              <a:buNone/>
            </a:pPr>
            <a:r>
              <a:rPr lang="nl-NL" b="0" dirty="0" smtClean="0">
                <a:solidFill>
                  <a:srgbClr val="FF0000"/>
                </a:solidFill>
              </a:rPr>
              <a:t>Spil bochten waren goed voor opdracht 1, maar als we voor opdracht  2 spil bochten gebruikten, dan waren we verder van de basis vandaan.</a:t>
            </a:r>
          </a:p>
          <a:p>
            <a:r>
              <a:rPr lang="nl-NL" dirty="0" smtClean="0"/>
              <a:t>In welke situaties werkt de ene beter dan de andere?</a:t>
            </a:r>
          </a:p>
          <a:p>
            <a:pPr marL="274320" lvl="1" indent="0">
              <a:buNone/>
            </a:pPr>
            <a:r>
              <a:rPr lang="nl-NL" b="0" dirty="0" smtClean="0">
                <a:solidFill>
                  <a:srgbClr val="FF0000"/>
                </a:solidFill>
              </a:rPr>
              <a:t>Spin bochten zijn beter voor </a:t>
            </a:r>
            <a:r>
              <a:rPr lang="nl-NL" dirty="0" smtClean="0">
                <a:solidFill>
                  <a:srgbClr val="FF0000"/>
                </a:solidFill>
              </a:rPr>
              <a:t>strakke bochten</a:t>
            </a:r>
            <a:r>
              <a:rPr lang="nl-NL" b="0" dirty="0" smtClean="0">
                <a:solidFill>
                  <a:srgbClr val="FF0000"/>
                </a:solidFill>
              </a:rPr>
              <a:t> (</a:t>
            </a:r>
            <a:r>
              <a:rPr lang="nl-NL" b="0" dirty="0" err="1" smtClean="0">
                <a:solidFill>
                  <a:srgbClr val="FF0000"/>
                </a:solidFill>
              </a:rPr>
              <a:t>plaasten</a:t>
            </a:r>
            <a:r>
              <a:rPr lang="nl-NL" b="0" dirty="0" smtClean="0">
                <a:solidFill>
                  <a:srgbClr val="FF0000"/>
                </a:solidFill>
              </a:rPr>
              <a:t> waar niet genoeg ruimte is) en om dichter bij de originele positie te blijven staan.</a:t>
            </a:r>
          </a:p>
          <a:p>
            <a:r>
              <a:rPr lang="nl-NL" dirty="0" smtClean="0"/>
              <a:t>Wat is PSEUDOCODE?  Waarom vinden programmeurs dit handig om te gebruiken? (pseudocode is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worksheet</a:t>
            </a:r>
            <a:r>
              <a:rPr lang="nl-NL" dirty="0" smtClean="0"/>
              <a:t>)</a:t>
            </a:r>
          </a:p>
          <a:p>
            <a:pPr marL="274320" lvl="1" indent="0">
              <a:buNone/>
            </a:pPr>
            <a:r>
              <a:rPr lang="nl-NL" b="0" dirty="0" smtClean="0">
                <a:solidFill>
                  <a:srgbClr val="FF0000"/>
                </a:solidFill>
              </a:rPr>
              <a:t>Met pseudocode kunnen programmeurs </a:t>
            </a:r>
            <a:r>
              <a:rPr lang="nl-NL" dirty="0" smtClean="0">
                <a:solidFill>
                  <a:srgbClr val="FF0000"/>
                </a:solidFill>
              </a:rPr>
              <a:t>hun code uitschrijven in een gewone taal (Nederlands/Engels) voordat ze het in de programmeertaal gaan schrijven.</a:t>
            </a:r>
            <a:r>
              <a:rPr lang="nl-NL" b="0" dirty="0" smtClean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rgbClr val="FF0000"/>
                </a:solidFill>
              </a:rPr>
              <a:t>Het laat je plannen en nadenken voordat je gaat programmeren</a:t>
            </a:r>
            <a:r>
              <a:rPr lang="nl-NL" b="0" dirty="0" smtClean="0">
                <a:solidFill>
                  <a:srgbClr val="FF0000"/>
                </a:solidFill>
              </a:rPr>
              <a:t>. Je kunt je ideeën er mee delen met anderen </a:t>
            </a:r>
            <a:r>
              <a:rPr lang="nl-NL" dirty="0" smtClean="0">
                <a:solidFill>
                  <a:srgbClr val="FF0000"/>
                </a:solidFill>
              </a:rPr>
              <a:t>in een gewone taal</a:t>
            </a:r>
            <a:endParaRPr lang="nl-NL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6328</TotalTime>
  <Words>738</Words>
  <Application>Microsoft Office PowerPoint</Application>
  <PresentationFormat>Diavoorstelling (4:3)</PresentationFormat>
  <Paragraphs>136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Essential</vt:lpstr>
      <vt:lpstr>Custom Design</vt:lpstr>
      <vt:lpstr>BEGINNER EV3 PROGRAMMEER Les</vt:lpstr>
      <vt:lpstr>DOELSTELLINGEN</vt:lpstr>
      <vt:lpstr>Spil Vs. SPIN bochten</vt:lpstr>
      <vt:lpstr>Hoe maak je spil en spin bochten</vt:lpstr>
      <vt:lpstr>MAaK een spil draai van 90 graden</vt:lpstr>
      <vt:lpstr>HOE LAAT JE DE ROBOT 90 GRADEN DRAAIEN?</vt:lpstr>
      <vt:lpstr>Instructies leraar</vt:lpstr>
      <vt:lpstr>Opdracht draaien</vt:lpstr>
      <vt:lpstr>Discussie handleiding</vt:lpstr>
      <vt:lpstr>Oplossing opdracht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Hulsen 2</cp:lastModifiedBy>
  <cp:revision>11</cp:revision>
  <dcterms:created xsi:type="dcterms:W3CDTF">2014-08-07T02:19:13Z</dcterms:created>
  <dcterms:modified xsi:type="dcterms:W3CDTF">2015-04-23T18:50:55Z</dcterms:modified>
</cp:coreProperties>
</file>