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13"/>
  </p:notesMasterIdLst>
  <p:handoutMasterIdLst>
    <p:handoutMasterId r:id="rId14"/>
  </p:handoutMasterIdLst>
  <p:sldIdLst>
    <p:sldId id="408" r:id="rId2"/>
    <p:sldId id="412" r:id="rId3"/>
    <p:sldId id="414" r:id="rId4"/>
    <p:sldId id="410" r:id="rId5"/>
    <p:sldId id="368" r:id="rId6"/>
    <p:sldId id="369" r:id="rId7"/>
    <p:sldId id="370" r:id="rId8"/>
    <p:sldId id="371" r:id="rId9"/>
    <p:sldId id="413" r:id="rId10"/>
    <p:sldId id="372" r:id="rId11"/>
    <p:sldId id="40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7" autoAdjust="0"/>
    <p:restoredTop sz="99563" autoAdjust="0"/>
  </p:normalViewPr>
  <p:slideViewPr>
    <p:cSldViewPr snapToGrid="0" snapToObjects="1">
      <p:cViewPr varScale="1">
        <p:scale>
          <a:sx n="112" d="100"/>
          <a:sy n="112" d="100"/>
        </p:scale>
        <p:origin x="-9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4184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341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411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5DA4-857E-48D4-B925-A292507E194D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9C43-4233-4E6F-901C-53B1AC243578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A0A-CD50-4073-9819-783B87EA2A07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91B0-9793-4E20-B1C0-05789E599AFE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93C8-A4B5-475B-8881-1E3A68C59707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750E-5C4C-42C0-BB41-1E8AFB62005E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F936-BE64-42E5-A746-CD4F311B44B0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051B-BC27-47B3-A137-F829C092ABC6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3CFA-57C3-499D-97FD-9ECE987B201A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4356-E203-47A5-8401-17C16F6227B8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6484-11F7-4A3C-BD01-B3BC579D5E9D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60A6EEC-1BFA-41E7-A0C8-1B652F0E4665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calgary.ca/IOSTEM/files/IOSTEM/media_crop/44/public/sensors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nl-NL" sz="3200" smtClean="0"/>
              <a:t>BEGINNER </a:t>
            </a:r>
            <a:r>
              <a:rPr lang="nl-NL" sz="3200" smtClean="0"/>
              <a:t>EV3 </a:t>
            </a:r>
            <a:r>
              <a:rPr lang="nl-NL" sz="3200" smtClean="0"/>
              <a:t>PROGRAMMeer</a:t>
            </a:r>
            <a:r>
              <a:rPr lang="nl-NL" sz="4000" smtClean="0"/>
              <a:t/>
            </a:r>
            <a:br>
              <a:rPr lang="nl-NL" sz="4000" smtClean="0"/>
            </a:br>
            <a:r>
              <a:rPr lang="nl-NL" sz="3200" smtClean="0"/>
              <a:t>Les</a:t>
            </a:r>
            <a:endParaRPr lang="nl-NL" sz="320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Door</a:t>
            </a:r>
            <a:r>
              <a:rPr lang="en-US" sz="2800" dirty="0" smtClean="0"/>
              <a:t>: </a:t>
            </a:r>
            <a:r>
              <a:rPr lang="en-US" sz="2800" dirty="0" smtClean="0"/>
              <a:t>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smtClean="0">
                <a:solidFill>
                  <a:srgbClr val="FF0000"/>
                </a:solidFill>
              </a:rPr>
              <a:t>Onderwerp:</a:t>
            </a:r>
          </a:p>
          <a:p>
            <a:r>
              <a:rPr lang="nl-NL" sz="2800" dirty="0" smtClean="0">
                <a:solidFill>
                  <a:srgbClr val="FF0000"/>
                </a:solidFill>
              </a:rPr>
              <a:t>Ultrasone sensor</a:t>
            </a:r>
            <a:endParaRPr lang="nl-NL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588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33679"/>
          </a:xfrm>
        </p:spPr>
        <p:txBody>
          <a:bodyPr/>
          <a:lstStyle/>
          <a:p>
            <a:r>
              <a:rPr lang="nl-NL" dirty="0" smtClean="0"/>
              <a:t>Een betere volger: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1810"/>
            <a:ext cx="8245474" cy="5134353"/>
          </a:xfrm>
        </p:spPr>
        <p:txBody>
          <a:bodyPr/>
          <a:lstStyle/>
          <a:p>
            <a:r>
              <a:rPr lang="nl-NL" dirty="0" smtClean="0"/>
              <a:t>De vorige volger liet de robot altijd bewegen. Deze versie laat de robot stilstaan als de afstand </a:t>
            </a:r>
            <a:r>
              <a:rPr lang="nl-NL" dirty="0" smtClean="0"/>
              <a:t>tussen de 4-6 inches is</a:t>
            </a:r>
            <a:r>
              <a:rPr lang="nl-NL" dirty="0" smtClean="0"/>
              <a:t>.</a:t>
            </a:r>
            <a:endParaRPr lang="nl-NL" dirty="0"/>
          </a:p>
        </p:txBody>
      </p:sp>
      <p:pic>
        <p:nvPicPr>
          <p:cNvPr id="7" name="Content Placeholder 3" descr="Screen Shot 2014-08-12 at 8.22.3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59" r="463" b="3116"/>
          <a:stretch/>
        </p:blipFill>
        <p:spPr>
          <a:xfrm>
            <a:off x="1911109" y="1959429"/>
            <a:ext cx="6219203" cy="465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3279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nl-NL" sz="1800" dirty="0" smtClean="0"/>
              <a:t>Deze les is gemaakt door </a:t>
            </a:r>
            <a:r>
              <a:rPr lang="nl-NL" sz="1800" dirty="0" err="1" smtClean="0"/>
              <a:t>Sanjay</a:t>
            </a:r>
            <a:r>
              <a:rPr lang="nl-NL" sz="1800" dirty="0" smtClean="0"/>
              <a:t> </a:t>
            </a:r>
            <a:r>
              <a:rPr lang="nl-NL" sz="1800" dirty="0" err="1" smtClean="0"/>
              <a:t>Seshan</a:t>
            </a:r>
            <a:r>
              <a:rPr lang="nl-NL" sz="1800" dirty="0" smtClean="0"/>
              <a:t> and </a:t>
            </a:r>
            <a:r>
              <a:rPr lang="nl-NL" sz="1800" dirty="0" err="1" smtClean="0"/>
              <a:t>Arvind</a:t>
            </a:r>
            <a:r>
              <a:rPr lang="nl-NL" sz="1800" dirty="0" smtClean="0"/>
              <a:t> </a:t>
            </a:r>
            <a:r>
              <a:rPr lang="nl-NL" sz="1800" dirty="0" err="1" smtClean="0"/>
              <a:t>Seshan</a:t>
            </a:r>
            <a:r>
              <a:rPr lang="nl-NL" sz="1800" dirty="0" smtClean="0"/>
              <a:t> van </a:t>
            </a:r>
            <a:r>
              <a:rPr lang="nl-NL" sz="1800" dirty="0" err="1" smtClean="0"/>
              <a:t>Droids</a:t>
            </a:r>
            <a:r>
              <a:rPr lang="nl-NL" sz="1800" dirty="0" smtClean="0"/>
              <a:t> </a:t>
            </a:r>
            <a:r>
              <a:rPr lang="nl-NL" sz="1800" dirty="0" err="1" smtClean="0"/>
              <a:t>Robotics</a:t>
            </a:r>
            <a:r>
              <a:rPr lang="nl-NL" sz="180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nl-NL" sz="1800" dirty="0" smtClean="0"/>
              <a:t>Meer lessen zijn beschikbaar op www.ev3lessons.com</a:t>
            </a:r>
          </a:p>
          <a:p>
            <a:pPr marL="342900" indent="-342900">
              <a:buFont typeface="Arial"/>
              <a:buChar char="•"/>
            </a:pPr>
            <a:r>
              <a:rPr lang="nl-NL" sz="1800" dirty="0" smtClean="0"/>
              <a:t>Auteurs Email: </a:t>
            </a:r>
            <a:r>
              <a:rPr lang="nl-NL" sz="1800" dirty="0" smtClean="0">
                <a:hlinkClick r:id="rId2"/>
              </a:rPr>
              <a:t>team@</a:t>
            </a:r>
            <a:r>
              <a:rPr lang="nl-NL" sz="1800" dirty="0" err="1" smtClean="0">
                <a:hlinkClick r:id="rId2"/>
              </a:rPr>
              <a:t>droidsrobotics.org</a:t>
            </a:r>
            <a:r>
              <a:rPr lang="en-US" sz="1800" b="0" dirty="0" smtClean="0"/>
              <a:t/>
            </a:r>
            <a:br>
              <a:rPr lang="en-US" sz="1800" b="0" dirty="0" smtClean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07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doelstellingen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dirty="0" smtClean="0"/>
              <a:t>Leren over de ultrasone sensor.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Leren hoe je het blok wachten op de ultrasone sensor gebruikt.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Het verschil leren tussen het </a:t>
            </a:r>
            <a:r>
              <a:rPr lang="nl-NL" dirty="0" smtClean="0"/>
              <a:t>blok wachten op de ultrasone sensor en het ultrasone sensor blok</a:t>
            </a:r>
            <a:r>
              <a:rPr lang="nl-NL" dirty="0" smtClean="0"/>
              <a:t>.</a:t>
            </a:r>
            <a:endParaRPr lang="nl-N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671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Wat</a:t>
            </a:r>
            <a:r>
              <a:rPr lang="nl-NL" smtClean="0"/>
              <a:t> is een </a:t>
            </a:r>
            <a:r>
              <a:rPr lang="nl-NL" smtClean="0"/>
              <a:t>sensor?</a:t>
            </a:r>
            <a:endParaRPr lang="nl-NL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Een sensor laat een EV3 programma gegevens meten en verzamelen over zijn omgeving.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De EV3 heeft de volgende sensoren :</a:t>
            </a:r>
          </a:p>
          <a:p>
            <a:pPr marL="800100" lvl="1" indent="-342900"/>
            <a:r>
              <a:rPr lang="nl-NL" dirty="0" smtClean="0">
                <a:solidFill>
                  <a:srgbClr val="00B050"/>
                </a:solidFill>
              </a:rPr>
              <a:t>Kleur – meet kleuren en grijstinten</a:t>
            </a:r>
          </a:p>
          <a:p>
            <a:pPr marL="800100" lvl="1" indent="-342900"/>
            <a:r>
              <a:rPr lang="nl-NL" dirty="0" err="1" smtClean="0">
                <a:solidFill>
                  <a:srgbClr val="00B050"/>
                </a:solidFill>
              </a:rPr>
              <a:t>Gyro</a:t>
            </a:r>
            <a:r>
              <a:rPr lang="nl-NL" dirty="0" smtClean="0">
                <a:solidFill>
                  <a:srgbClr val="00B050"/>
                </a:solidFill>
              </a:rPr>
              <a:t> – meet omwentelingen van de robot</a:t>
            </a:r>
          </a:p>
          <a:p>
            <a:pPr marL="800100" lvl="1" indent="-342900"/>
            <a:r>
              <a:rPr lang="nl-NL" dirty="0" smtClean="0">
                <a:solidFill>
                  <a:srgbClr val="00B050"/>
                </a:solidFill>
              </a:rPr>
              <a:t>Ultrasone – meet de afstand tot een object.</a:t>
            </a:r>
          </a:p>
          <a:p>
            <a:pPr marL="800100" lvl="1" indent="-342900"/>
            <a:r>
              <a:rPr lang="nl-NL" dirty="0" smtClean="0">
                <a:solidFill>
                  <a:srgbClr val="00B050"/>
                </a:solidFill>
              </a:rPr>
              <a:t>Tast – meet het contact met een object.</a:t>
            </a:r>
          </a:p>
          <a:p>
            <a:pPr marL="800100" lvl="1" indent="-342900"/>
            <a:r>
              <a:rPr lang="nl-NL" dirty="0" smtClean="0"/>
              <a:t>Infrarood – meet IR afstandsignalen</a:t>
            </a:r>
          </a:p>
          <a:p>
            <a:pPr marL="800100" lvl="1" indent="-3429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6837" y="4346768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6225020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smtClean="0"/>
              <a:t>Afbeeldingen</a:t>
            </a:r>
            <a:r>
              <a:rPr lang="nl-NL" sz="1100" smtClean="0"/>
              <a:t> </a:t>
            </a:r>
            <a:r>
              <a:rPr lang="nl-NL" sz="1100" smtClean="0"/>
              <a:t>van</a:t>
            </a:r>
            <a:r>
              <a:rPr lang="nl-NL" sz="1100" smtClean="0"/>
              <a:t>: </a:t>
            </a:r>
            <a:r>
              <a:rPr lang="nl-NL" sz="1100" smtClean="0">
                <a:hlinkClick r:id="rId4"/>
              </a:rPr>
              <a:t>http://www.ucalgary.ca/IOSTEM/files/IOSTEM/media_crop/44/public/sensors.jpg</a:t>
            </a:r>
            <a:r>
              <a:rPr lang="nl-NL" sz="1100" smtClean="0"/>
              <a:t>  </a:t>
            </a:r>
            <a:endParaRPr lang="nl-NL" sz="11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10" name="TextBox 6"/>
          <p:cNvSpPr txBox="1"/>
          <p:nvPr/>
        </p:nvSpPr>
        <p:spPr>
          <a:xfrm>
            <a:off x="6616095" y="1630255"/>
            <a:ext cx="204628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i="1" dirty="0" smtClean="0"/>
              <a:t>Onze lessen behandelen de 4 sensoren in het groen.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xmlns="" val="87276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8243"/>
          </a:xfrm>
        </p:spPr>
        <p:txBody>
          <a:bodyPr/>
          <a:lstStyle/>
          <a:p>
            <a:r>
              <a:rPr lang="en-US" dirty="0" smtClean="0"/>
              <a:t>ULTRASONIC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880" y="985991"/>
            <a:ext cx="8245474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 smtClean="0"/>
              <a:t>Een ultrasone sensor meet afstand.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 smtClean="0"/>
              <a:t>Je gebruikt het om op een bepaalde afstand van een doel te blijven.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 smtClean="0"/>
              <a:t>D</a:t>
            </a:r>
            <a:r>
              <a:rPr lang="nl-NL" b="0" dirty="0" smtClean="0"/>
              <a:t>e afstand kan gemeten worden in inches of centimeters.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 smtClean="0"/>
              <a:t>Om de waarde van de ultrasone sensor te lezen, gebruik je het Ultrasone sensor blok. Om de sensor een actie te laten doen tot een bepaalde afstand, gebruik je het wacht </a:t>
            </a:r>
            <a:r>
              <a:rPr lang="nl-NL" b="0" smtClean="0"/>
              <a:t>voor blok.</a:t>
            </a:r>
            <a:r>
              <a:rPr lang="nl-NL" b="0" dirty="0" smtClean="0"/>
              <a:t/>
            </a:r>
            <a:br>
              <a:rPr lang="nl-NL" b="0" dirty="0" smtClean="0"/>
            </a:br>
            <a:endParaRPr lang="nl-NL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44" y="3942043"/>
            <a:ext cx="1600518" cy="13736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5214991"/>
            <a:ext cx="3114041" cy="1206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626" y="3942042"/>
            <a:ext cx="3261753" cy="284483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762571" y="3434080"/>
            <a:ext cx="2722808" cy="3251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Wacht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voor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Ultrasone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66647" y="3403600"/>
            <a:ext cx="1879600" cy="386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Lees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Ultrasone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57010" y="3450828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456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5184"/>
          </a:xfrm>
        </p:spPr>
        <p:txBody>
          <a:bodyPr>
            <a:normAutofit fontScale="90000"/>
          </a:bodyPr>
          <a:lstStyle/>
          <a:p>
            <a:r>
              <a:rPr lang="nl-NL" smtClean="0"/>
              <a:t>Opdracht</a:t>
            </a:r>
            <a:r>
              <a:rPr lang="nl-NL" smtClean="0"/>
              <a:t> Ultrasone sensor </a:t>
            </a:r>
            <a:r>
              <a:rPr lang="nl-NL" smtClean="0"/>
              <a:t>1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8337"/>
            <a:ext cx="4324256" cy="5189881"/>
          </a:xfrm>
        </p:spPr>
        <p:txBody>
          <a:bodyPr/>
          <a:lstStyle/>
          <a:p>
            <a:r>
              <a:rPr lang="nl-NL" dirty="0" smtClean="0">
                <a:solidFill>
                  <a:srgbClr val="008000"/>
                </a:solidFill>
              </a:rPr>
              <a:t>Opdracht: Laat de robot rijden totdat hij 5 inches van de muur af staat.</a:t>
            </a:r>
          </a:p>
          <a:p>
            <a:r>
              <a:rPr lang="nl-NL" dirty="0" smtClean="0">
                <a:solidFill>
                  <a:srgbClr val="000000"/>
                </a:solidFill>
              </a:rPr>
              <a:t>Stap 1: Maak een nieuw programma</a:t>
            </a:r>
          </a:p>
          <a:p>
            <a:r>
              <a:rPr lang="nl-NL" dirty="0" smtClean="0">
                <a:solidFill>
                  <a:srgbClr val="000000"/>
                </a:solidFill>
              </a:rPr>
              <a:t>Stap 2: Stel richting veranderen in op ” aan”</a:t>
            </a:r>
          </a:p>
          <a:p>
            <a:r>
              <a:rPr lang="nl-NL" dirty="0" smtClean="0">
                <a:solidFill>
                  <a:srgbClr val="000000"/>
                </a:solidFill>
              </a:rPr>
              <a:t>Stap 3: Stel wacht blok in op ultrasone sensor</a:t>
            </a:r>
          </a:p>
          <a:p>
            <a:r>
              <a:rPr lang="nl-NL" dirty="0" smtClean="0">
                <a:solidFill>
                  <a:srgbClr val="000000"/>
                </a:solidFill>
              </a:rPr>
              <a:t>Stap 4: Stel richting veranderen in op “uit”</a:t>
            </a:r>
          </a:p>
          <a:p>
            <a:endParaRPr lang="nl-NL" dirty="0">
              <a:solidFill>
                <a:srgbClr val="000000"/>
              </a:solidFill>
            </a:endParaRPr>
          </a:p>
        </p:txBody>
      </p:sp>
      <p:pic>
        <p:nvPicPr>
          <p:cNvPr id="7" name="Picture 6" descr="Screen Shot 2014-08-12 at 7.03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81456" y="1088588"/>
            <a:ext cx="4074266" cy="3573918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698176" y="3425099"/>
            <a:ext cx="4205693" cy="70792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941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9"/>
            <a:ext cx="8245475" cy="711364"/>
          </a:xfrm>
        </p:spPr>
        <p:txBody>
          <a:bodyPr>
            <a:normAutofit/>
          </a:bodyPr>
          <a:lstStyle/>
          <a:p>
            <a:r>
              <a:rPr lang="nl-NL" dirty="0" smtClean="0"/>
              <a:t>Oplossing opdracht 1</a:t>
            </a:r>
            <a:endParaRPr lang="nl-NL" dirty="0"/>
          </a:p>
        </p:txBody>
      </p:sp>
      <p:pic>
        <p:nvPicPr>
          <p:cNvPr id="4" name="Content Placeholder 3" descr="Screen Shot 2014-08-12 at 7.02.4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32" b="1220"/>
          <a:stretch/>
        </p:blipFill>
        <p:spPr>
          <a:xfrm>
            <a:off x="0" y="1249274"/>
            <a:ext cx="8245475" cy="1873913"/>
          </a:xfrm>
        </p:spPr>
      </p:pic>
      <p:pic>
        <p:nvPicPr>
          <p:cNvPr id="5" name="Picture 4" descr="Screen Shot 2014-08-12 at 7.03.06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0440"/>
          <a:stretch/>
        </p:blipFill>
        <p:spPr>
          <a:xfrm>
            <a:off x="3536831" y="2977439"/>
            <a:ext cx="4982355" cy="347714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046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32185"/>
          </a:xfrm>
        </p:spPr>
        <p:txBody>
          <a:bodyPr/>
          <a:lstStyle/>
          <a:p>
            <a:r>
              <a:rPr lang="nl-NL" smtClean="0"/>
              <a:t>opdracht</a:t>
            </a:r>
            <a:r>
              <a:rPr lang="nl-NL" smtClean="0"/>
              <a:t> </a:t>
            </a:r>
            <a:r>
              <a:rPr lang="nl-NL" smtClean="0"/>
              <a:t>2</a:t>
            </a:r>
            <a:r>
              <a:rPr lang="nl-NL" smtClean="0"/>
              <a:t>: </a:t>
            </a:r>
            <a:r>
              <a:rPr lang="nl-NL" smtClean="0"/>
              <a:t>handvolger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10" y="1249276"/>
            <a:ext cx="4123258" cy="4876888"/>
          </a:xfrm>
        </p:spPr>
        <p:txBody>
          <a:bodyPr>
            <a:normAutofit fontScale="92500" lnSpcReduction="20000"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Opdracht: Als de robot dichterbij je hand is dan 5 inches, ga achteruit en anders ga vooruit.</a:t>
            </a:r>
          </a:p>
          <a:p>
            <a:r>
              <a:rPr lang="nl-NL" dirty="0" smtClean="0"/>
              <a:t>Stap 1: Sleep een herhaalblok (lus) naar het programmeer venster. (oranje tabblad)</a:t>
            </a:r>
          </a:p>
          <a:p>
            <a:r>
              <a:rPr lang="nl-NL" dirty="0" smtClean="0"/>
              <a:t>Stap 2: Sleep een schakelblok in de lus.</a:t>
            </a:r>
          </a:p>
          <a:p>
            <a:r>
              <a:rPr lang="nl-NL" dirty="0" smtClean="0"/>
              <a:t>Stap 3: Stel het schakelblok in op ultrasone sensor</a:t>
            </a:r>
          </a:p>
          <a:p>
            <a:r>
              <a:rPr lang="nl-NL" dirty="0" smtClean="0"/>
              <a:t>Stap 4: Zet een richting veranderen blok in WAAR en stel deze in op AAN.</a:t>
            </a:r>
          </a:p>
          <a:p>
            <a:r>
              <a:rPr lang="nl-NL" dirty="0" smtClean="0"/>
              <a:t>Stap 5: Zet een richting veranderen blok in NIET WAAR en stel deze in op UIT.</a:t>
            </a:r>
          </a:p>
          <a:p>
            <a:endParaRPr lang="nl-NL" dirty="0" smtClean="0"/>
          </a:p>
          <a:p>
            <a:endParaRPr lang="nl-NL" dirty="0">
              <a:solidFill>
                <a:srgbClr val="FF0000"/>
              </a:solidFill>
            </a:endParaRPr>
          </a:p>
        </p:txBody>
      </p:sp>
      <p:pic>
        <p:nvPicPr>
          <p:cNvPr id="4" name="Picture 3" descr="Screen Shot 2014-08-12 at 7.41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02001" y="1103530"/>
            <a:ext cx="4440096" cy="440109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509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00953"/>
          </a:xfrm>
        </p:spPr>
        <p:txBody>
          <a:bodyPr/>
          <a:lstStyle/>
          <a:p>
            <a:r>
              <a:rPr lang="nl-NL" dirty="0" smtClean="0"/>
              <a:t>Oplossing opdracht 2</a:t>
            </a:r>
            <a:endParaRPr lang="nl-NL" dirty="0"/>
          </a:p>
        </p:txBody>
      </p:sp>
      <p:pic>
        <p:nvPicPr>
          <p:cNvPr id="4" name="Content Placeholder 3" descr="Screen Shot 2014-08-12 at 7.02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9904" r="-9904"/>
          <a:stretch>
            <a:fillRect/>
          </a:stretch>
        </p:blipFill>
        <p:spPr>
          <a:xfrm>
            <a:off x="672214" y="755506"/>
            <a:ext cx="8245475" cy="5105400"/>
          </a:xfrm>
        </p:spPr>
      </p:pic>
      <p:pic>
        <p:nvPicPr>
          <p:cNvPr id="5" name="Picture 4" descr="Screen Shot 2014-08-12 at 7.03.06 PM.pn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13" t="20076"/>
          <a:stretch/>
        </p:blipFill>
        <p:spPr>
          <a:xfrm>
            <a:off x="3221607" y="3904945"/>
            <a:ext cx="3834832" cy="272985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884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Robots kunnen je met deze </a:t>
            </a:r>
            <a:r>
              <a:rPr lang="nl-NL" dirty="0" smtClean="0"/>
              <a:t>code </a:t>
            </a:r>
            <a:r>
              <a:rPr lang="nl-NL" dirty="0" smtClean="0"/>
              <a:t>volgen en zelfs dansen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102" t="18642" r="8466"/>
          <a:stretch/>
        </p:blipFill>
        <p:spPr>
          <a:xfrm>
            <a:off x="457200" y="1736436"/>
            <a:ext cx="5158509" cy="35086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426" t="22626" r="12703" b="20404"/>
          <a:stretch/>
        </p:blipFill>
        <p:spPr>
          <a:xfrm>
            <a:off x="5772727" y="1736436"/>
            <a:ext cx="2863272" cy="39069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3939" b="13522"/>
          <a:stretch/>
        </p:blipFill>
        <p:spPr>
          <a:xfrm>
            <a:off x="3573172" y="4718916"/>
            <a:ext cx="2013527" cy="17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6730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6226</TotalTime>
  <Words>548</Words>
  <Application>Microsoft Office PowerPoint</Application>
  <PresentationFormat>Diavoorstelling (4:3)</PresentationFormat>
  <Paragraphs>72</Paragraphs>
  <Slides>11</Slides>
  <Notes>3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Essential</vt:lpstr>
      <vt:lpstr>BEGINNER EV3 PROGRAMMeer Les</vt:lpstr>
      <vt:lpstr>doelstellingen</vt:lpstr>
      <vt:lpstr>Wat is een sensor?</vt:lpstr>
      <vt:lpstr>ULTRASONIC</vt:lpstr>
      <vt:lpstr>Opdracht Ultrasone sensor 1</vt:lpstr>
      <vt:lpstr>Oplossing opdracht 1</vt:lpstr>
      <vt:lpstr>opdracht 2: handvolger</vt:lpstr>
      <vt:lpstr>Oplossing opdracht 2</vt:lpstr>
      <vt:lpstr>Robots kunnen je met deze code volgen en zelfs dansen</vt:lpstr>
      <vt:lpstr>Een betere volger:</vt:lpstr>
      <vt:lpstr>CREDITS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Hulsen 2</cp:lastModifiedBy>
  <cp:revision>9</cp:revision>
  <dcterms:created xsi:type="dcterms:W3CDTF">2014-08-07T02:19:13Z</dcterms:created>
  <dcterms:modified xsi:type="dcterms:W3CDTF">2015-04-23T20:34:35Z</dcterms:modified>
</cp:coreProperties>
</file>