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3" r:id="rId3"/>
    <p:sldId id="275" r:id="rId4"/>
    <p:sldId id="285" r:id="rId5"/>
    <p:sldId id="277" r:id="rId6"/>
    <p:sldId id="278" r:id="rId7"/>
    <p:sldId id="279" r:id="rId8"/>
    <p:sldId id="280" r:id="rId9"/>
    <p:sldId id="288" r:id="rId10"/>
    <p:sldId id="284" r:id="rId11"/>
    <p:sldId id="287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3AA-0B8C-452F-AAD7-689C83931A36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1C0B-3353-48B7-BFCC-C6CBEC9A6EDD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49C-0BC1-4CBF-A68B-A1E0C1A8EB83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2E-7EB4-4D7F-BC8D-26722B6D3CCA}" type="datetime1">
              <a:rPr lang="en-US" smtClean="0"/>
              <a:pPr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04E5-ED60-42CE-8865-1A0557E227F0}" type="datetime1">
              <a:rPr lang="en-US" smtClean="0"/>
              <a:pPr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EB3-C2ED-44D6-B705-747D54CB580E}" type="datetime1">
              <a:rPr lang="en-US" smtClean="0"/>
              <a:pPr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DFE3-CA5E-4AFB-BCEB-8A5FDE84EB32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6676-7CFA-4B71-A512-DAFE89496CAD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B9B-2731-461C-B3BC-883A9A73B4F2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CC3-ADBB-4D5F-9796-DB4A1C4D2F0D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0A2-99DC-4588-8533-96675CDD35CD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F9E-4522-4FB2-8975-E6972854AA8B}" type="datetime1">
              <a:rPr lang="en-US" smtClean="0"/>
              <a:pPr/>
              <a:t>7/5/2015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74F-1624-44C1-9B5E-B0E5C6F3A998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406F-BB06-4921-BAD9-52C15E97DD35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44E9-4845-4A2A-931B-4D7288D6A2BD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276-B48C-4C69-A010-40BBA16DFC92}" type="datetime1">
              <a:rPr lang="en-US" smtClean="0"/>
              <a:pPr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BA1D4A-C776-468C-8623-90DAE86A73DE}" type="datetime1">
              <a:rPr lang="en-US" smtClean="0"/>
              <a:pPr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Door Droids Robotics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21" y="2865389"/>
            <a:ext cx="7810967" cy="1088237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Infrarood</a:t>
            </a:r>
            <a:r>
              <a:rPr lang="en-US" sz="4000" dirty="0" smtClean="0">
                <a:solidFill>
                  <a:srgbClr val="FF0000"/>
                </a:solidFill>
              </a:rPr>
              <a:t> Sensor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Gevorderde</a:t>
            </a:r>
            <a:r>
              <a:rPr lang="en-US" sz="4800" dirty="0" smtClean="0">
                <a:solidFill>
                  <a:schemeClr val="bg1"/>
                </a:solidFill>
              </a:rPr>
              <a:t> EV3</a:t>
            </a:r>
          </a:p>
          <a:p>
            <a:r>
              <a:rPr lang="en-US" sz="4800" dirty="0" err="1">
                <a:solidFill>
                  <a:schemeClr val="bg1"/>
                </a:solidFill>
              </a:rPr>
              <a:t>P</a:t>
            </a:r>
            <a:r>
              <a:rPr lang="en-US" sz="4800" dirty="0" err="1" smtClean="0">
                <a:solidFill>
                  <a:schemeClr val="bg1"/>
                </a:solidFill>
              </a:rPr>
              <a:t>rogrammeer</a:t>
            </a:r>
            <a:r>
              <a:rPr lang="en-US" sz="4800" dirty="0" smtClean="0">
                <a:solidFill>
                  <a:schemeClr val="bg1"/>
                </a:solidFill>
              </a:rPr>
              <a:t> lessen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r>
              <a:rPr lang="en-US" dirty="0" smtClean="0"/>
              <a:t> </a:t>
            </a:r>
            <a:r>
              <a:rPr lang="en-US" dirty="0" err="1" smtClean="0"/>
              <a:t>handleiding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Welke</a:t>
            </a:r>
            <a:r>
              <a:rPr lang="en-US" dirty="0" smtClean="0">
                <a:solidFill>
                  <a:schemeClr val="accent6"/>
                </a:solidFill>
              </a:rPr>
              <a:t> modes </a:t>
            </a:r>
            <a:r>
              <a:rPr lang="en-US" dirty="0" err="1" smtClean="0">
                <a:solidFill>
                  <a:schemeClr val="accent6"/>
                </a:solidFill>
              </a:rPr>
              <a:t>heeft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de </a:t>
            </a:r>
            <a:r>
              <a:rPr lang="en-US" dirty="0" err="1" smtClean="0">
                <a:solidFill>
                  <a:schemeClr val="accent6"/>
                </a:solidFill>
              </a:rPr>
              <a:t>infrarood</a:t>
            </a:r>
            <a:r>
              <a:rPr lang="en-US" dirty="0" smtClean="0">
                <a:solidFill>
                  <a:schemeClr val="accent6"/>
                </a:solidFill>
              </a:rPr>
              <a:t> sensor?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Antwoord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afstand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baken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en </a:t>
            </a:r>
            <a:r>
              <a:rPr lang="en-US" dirty="0" err="1" smtClean="0">
                <a:solidFill>
                  <a:srgbClr val="FF0000"/>
                </a:solidFill>
              </a:rPr>
              <a:t>afstandsbediening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Kan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infrarood</a:t>
            </a:r>
            <a:r>
              <a:rPr lang="en-US" dirty="0" smtClean="0">
                <a:solidFill>
                  <a:schemeClr val="accent6"/>
                </a:solidFill>
              </a:rPr>
              <a:t> sensor </a:t>
            </a:r>
            <a:r>
              <a:rPr lang="en-US" dirty="0" err="1" smtClean="0">
                <a:solidFill>
                  <a:schemeClr val="accent6"/>
                </a:solidFill>
              </a:rPr>
              <a:t>afstanden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meten</a:t>
            </a:r>
            <a:r>
              <a:rPr lang="en-US" dirty="0" smtClean="0">
                <a:solidFill>
                  <a:schemeClr val="accent6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Ja, maar </a:t>
            </a:r>
            <a:r>
              <a:rPr lang="en-US" dirty="0" err="1" smtClean="0">
                <a:solidFill>
                  <a:srgbClr val="FF0000"/>
                </a:solidFill>
              </a:rPr>
              <a:t>niet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nauwkeurig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want het is </a:t>
            </a:r>
            <a:r>
              <a:rPr lang="en-US" dirty="0" err="1" smtClean="0">
                <a:solidFill>
                  <a:srgbClr val="FF0000"/>
                </a:solidFill>
              </a:rPr>
              <a:t>gebaseerd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op de </a:t>
            </a:r>
            <a:r>
              <a:rPr lang="en-US" dirty="0" err="1" smtClean="0">
                <a:solidFill>
                  <a:srgbClr val="FF0000"/>
                </a:solidFill>
              </a:rPr>
              <a:t>gereflecteerde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lichtintensiteit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Het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 err="1" smtClean="0">
                <a:solidFill>
                  <a:srgbClr val="FF0000"/>
                </a:solidFill>
              </a:rPr>
              <a:t>dus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gebaseerd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op het </a:t>
            </a:r>
            <a:r>
              <a:rPr lang="en-US" dirty="0" err="1" smtClean="0">
                <a:solidFill>
                  <a:srgbClr val="FF0000"/>
                </a:solidFill>
              </a:rPr>
              <a:t>materiaal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waar</a:t>
            </a:r>
            <a:r>
              <a:rPr lang="en-US" dirty="0" smtClean="0">
                <a:solidFill>
                  <a:srgbClr val="FF0000"/>
                </a:solidFill>
              </a:rPr>
              <a:t> het </a:t>
            </a:r>
            <a:r>
              <a:rPr lang="en-US" dirty="0" err="1" smtClean="0">
                <a:solidFill>
                  <a:srgbClr val="FF0000"/>
                </a:solidFill>
              </a:rPr>
              <a:t>oppervlak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van </a:t>
            </a:r>
            <a:r>
              <a:rPr lang="en-US" dirty="0" err="1" smtClean="0">
                <a:solidFill>
                  <a:srgbClr val="FF0000"/>
                </a:solidFill>
              </a:rPr>
              <a:t>gemaakt</a:t>
            </a:r>
            <a:r>
              <a:rPr lang="en-US" dirty="0" smtClean="0">
                <a:solidFill>
                  <a:srgbClr val="FF0000"/>
                </a:solidFill>
              </a:rPr>
              <a:t> 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stappen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 </a:t>
            </a:r>
            <a:r>
              <a:rPr lang="en-US" dirty="0" err="1" smtClean="0">
                <a:solidFill>
                  <a:srgbClr val="FF0000"/>
                </a:solidFill>
              </a:rPr>
              <a:t>naar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geavanceerde</a:t>
            </a:r>
            <a:r>
              <a:rPr lang="en-US" dirty="0" smtClean="0">
                <a:solidFill>
                  <a:srgbClr val="FF0000"/>
                </a:solidFill>
              </a:rPr>
              <a:t> les </a:t>
            </a:r>
            <a:r>
              <a:rPr lang="en-US" dirty="0" smtClean="0">
                <a:solidFill>
                  <a:srgbClr val="FF0000"/>
                </a:solidFill>
              </a:rPr>
              <a:t>over </a:t>
            </a:r>
            <a:r>
              <a:rPr lang="en-US" dirty="0" smtClean="0">
                <a:solidFill>
                  <a:srgbClr val="FF0000"/>
                </a:solidFill>
              </a:rPr>
              <a:t>de </a:t>
            </a:r>
            <a:r>
              <a:rPr lang="en-US" dirty="0" err="1" smtClean="0">
                <a:solidFill>
                  <a:srgbClr val="FF0000"/>
                </a:solidFill>
              </a:rPr>
              <a:t>infrarood</a:t>
            </a:r>
            <a:r>
              <a:rPr lang="en-US" dirty="0" smtClean="0">
                <a:solidFill>
                  <a:srgbClr val="FF0000"/>
                </a:solidFill>
              </a:rPr>
              <a:t> sensor (*</a:t>
            </a:r>
            <a:r>
              <a:rPr lang="en-US" dirty="0" err="1" smtClean="0">
                <a:solidFill>
                  <a:srgbClr val="FF0000"/>
                </a:solidFill>
              </a:rPr>
              <a:t>komt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binnenkort</a:t>
            </a:r>
            <a:r>
              <a:rPr lang="en-US" dirty="0" smtClean="0">
                <a:solidFill>
                  <a:srgbClr val="FF0000"/>
                </a:solidFill>
              </a:rPr>
              <a:t>).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Lees de </a:t>
            </a:r>
            <a:r>
              <a:rPr lang="en-US" dirty="0" err="1" smtClean="0">
                <a:solidFill>
                  <a:srgbClr val="FF0000"/>
                </a:solidFill>
              </a:rPr>
              <a:t>geavanceerde</a:t>
            </a:r>
            <a:r>
              <a:rPr lang="en-US" dirty="0" smtClean="0">
                <a:solidFill>
                  <a:srgbClr val="FF0000"/>
                </a:solidFill>
              </a:rPr>
              <a:t> les </a:t>
            </a:r>
            <a:r>
              <a:rPr lang="en-US" dirty="0" smtClean="0">
                <a:solidFill>
                  <a:srgbClr val="FF0000"/>
                </a:solidFill>
              </a:rPr>
              <a:t>over </a:t>
            </a:r>
            <a:r>
              <a:rPr lang="en-US" dirty="0" err="1" smtClean="0">
                <a:solidFill>
                  <a:srgbClr val="FF0000"/>
                </a:solidFill>
              </a:rPr>
              <a:t>proportionele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controle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smtClean="0"/>
              <a:t>les </a:t>
            </a:r>
            <a:r>
              <a:rPr lang="en-US" dirty="0" smtClean="0"/>
              <a:t>is </a:t>
            </a:r>
            <a:r>
              <a:rPr lang="en-US" dirty="0" err="1" smtClean="0"/>
              <a:t>gemaakt</a:t>
            </a:r>
            <a:r>
              <a:rPr lang="en-US" dirty="0" smtClean="0"/>
              <a:t> </a:t>
            </a:r>
            <a:r>
              <a:rPr lang="en-US" dirty="0" smtClean="0"/>
              <a:t>door Sanjay </a:t>
            </a:r>
            <a:r>
              <a:rPr lang="en-US" dirty="0" err="1" smtClean="0"/>
              <a:t>Seshan</a:t>
            </a:r>
            <a:r>
              <a:rPr lang="en-US" dirty="0" smtClean="0"/>
              <a:t> en Arvind </a:t>
            </a:r>
            <a:r>
              <a:rPr lang="en-US" dirty="0" err="1" smtClean="0"/>
              <a:t>Seshan</a:t>
            </a:r>
            <a:r>
              <a:rPr lang="en-US" dirty="0" smtClean="0"/>
              <a:t> van Droids </a:t>
            </a:r>
            <a:r>
              <a:rPr lang="en-US" dirty="0"/>
              <a:t>Robotics 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Meer lessen op </a:t>
            </a:r>
            <a:r>
              <a:rPr lang="en-US" dirty="0" smtClean="0">
                <a:hlinkClick r:id="rId4"/>
              </a:rPr>
              <a:t>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11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Leer </a:t>
            </a:r>
            <a:r>
              <a:rPr lang="en-US" b="0" dirty="0" smtClean="0"/>
              <a:t>hoe je </a:t>
            </a:r>
            <a:r>
              <a:rPr lang="en-US" b="0" dirty="0" err="1" smtClean="0"/>
              <a:t>een</a:t>
            </a:r>
            <a:r>
              <a:rPr lang="en-US" b="0" dirty="0" smtClean="0"/>
              <a:t> </a:t>
            </a:r>
            <a:r>
              <a:rPr lang="en-US" b="0" dirty="0" err="1" smtClean="0"/>
              <a:t>infrarood</a:t>
            </a:r>
            <a:r>
              <a:rPr lang="en-US" b="0" dirty="0" smtClean="0"/>
              <a:t> sensor </a:t>
            </a:r>
            <a:r>
              <a:rPr lang="en-US" b="0" dirty="0" err="1" smtClean="0"/>
              <a:t>moet</a:t>
            </a:r>
            <a:r>
              <a:rPr lang="en-US" b="0" dirty="0" smtClean="0"/>
              <a:t> </a:t>
            </a:r>
            <a:r>
              <a:rPr lang="en-US" b="0" dirty="0" err="1" smtClean="0"/>
              <a:t>gebruiken</a:t>
            </a:r>
            <a:r>
              <a:rPr lang="en-US" b="0" dirty="0" smtClean="0"/>
              <a:t>. 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Leer </a:t>
            </a:r>
            <a:r>
              <a:rPr lang="en-US" b="0" dirty="0" smtClean="0"/>
              <a:t>hoe je </a:t>
            </a:r>
            <a:r>
              <a:rPr lang="en-US" b="0" dirty="0" err="1" smtClean="0"/>
              <a:t>een</a:t>
            </a:r>
            <a:r>
              <a:rPr lang="en-US" b="0" dirty="0" smtClean="0"/>
              <a:t> </a:t>
            </a:r>
            <a:r>
              <a:rPr lang="en-US" b="0" dirty="0" err="1" smtClean="0"/>
              <a:t>afstandsbediening</a:t>
            </a:r>
            <a:r>
              <a:rPr lang="en-US" b="0" dirty="0" smtClean="0"/>
              <a:t> en </a:t>
            </a:r>
            <a:r>
              <a:rPr lang="en-US" b="0" dirty="0" err="1" smtClean="0"/>
              <a:t>een</a:t>
            </a:r>
            <a:r>
              <a:rPr lang="en-US" b="0" dirty="0" smtClean="0"/>
              <a:t> </a:t>
            </a:r>
            <a:r>
              <a:rPr lang="en-US" b="0" dirty="0" err="1" smtClean="0"/>
              <a:t>programma</a:t>
            </a:r>
            <a:r>
              <a:rPr lang="en-US" b="0" dirty="0" smtClean="0"/>
              <a:t> </a:t>
            </a:r>
            <a:r>
              <a:rPr lang="en-US" b="0" dirty="0" err="1" smtClean="0"/>
              <a:t>dat</a:t>
            </a:r>
            <a:r>
              <a:rPr lang="en-US" b="0" dirty="0" smtClean="0"/>
              <a:t> </a:t>
            </a:r>
            <a:r>
              <a:rPr lang="en-US" dirty="0" smtClean="0"/>
              <a:t>het</a:t>
            </a:r>
            <a:r>
              <a:rPr lang="en-US" b="0" dirty="0" smtClean="0"/>
              <a:t> </a:t>
            </a:r>
            <a:r>
              <a:rPr lang="en-US" b="0" dirty="0" err="1" smtClean="0"/>
              <a:t>baken</a:t>
            </a:r>
            <a:r>
              <a:rPr lang="en-US" b="0" dirty="0" smtClean="0"/>
              <a:t> </a:t>
            </a:r>
            <a:r>
              <a:rPr lang="en-US" b="0" dirty="0" err="1" smtClean="0"/>
              <a:t>volgt</a:t>
            </a:r>
            <a:r>
              <a:rPr lang="en-US" b="0" dirty="0" smtClean="0"/>
              <a:t> </a:t>
            </a:r>
            <a:r>
              <a:rPr lang="en-US" b="0" dirty="0" err="1" smtClean="0"/>
              <a:t>moet</a:t>
            </a:r>
            <a:r>
              <a:rPr lang="en-US" b="0" dirty="0" smtClean="0"/>
              <a:t> </a:t>
            </a:r>
            <a:r>
              <a:rPr lang="en-US" b="0" dirty="0" err="1" smtClean="0"/>
              <a:t>maken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Leer </a:t>
            </a:r>
            <a:r>
              <a:rPr lang="en-US" dirty="0" smtClean="0"/>
              <a:t>hoe je de </a:t>
            </a:r>
            <a:r>
              <a:rPr lang="en-US" dirty="0" err="1" smtClean="0"/>
              <a:t>infrarood</a:t>
            </a:r>
            <a:r>
              <a:rPr lang="en-US" dirty="0" smtClean="0"/>
              <a:t> sensor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in de </a:t>
            </a:r>
            <a:r>
              <a:rPr lang="en-US" dirty="0" err="1" smtClean="0"/>
              <a:t>drie</a:t>
            </a:r>
            <a:r>
              <a:rPr lang="en-US" dirty="0" smtClean="0"/>
              <a:t> </a:t>
            </a:r>
            <a:r>
              <a:rPr lang="en-US" dirty="0" err="1" smtClean="0"/>
              <a:t>belangrijkste</a:t>
            </a:r>
            <a:r>
              <a:rPr lang="en-US" dirty="0" smtClean="0"/>
              <a:t> </a:t>
            </a:r>
            <a:r>
              <a:rPr lang="en-US" dirty="0" smtClean="0"/>
              <a:t>modes.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Leer de </a:t>
            </a:r>
            <a:r>
              <a:rPr lang="en-US" b="0" dirty="0" err="1" smtClean="0"/>
              <a:t>beperkingen</a:t>
            </a:r>
            <a:r>
              <a:rPr lang="en-US" b="0" dirty="0" smtClean="0"/>
              <a:t> van de </a:t>
            </a:r>
            <a:r>
              <a:rPr lang="en-US" b="0" dirty="0" err="1" smtClean="0"/>
              <a:t>infrarood</a:t>
            </a:r>
            <a:r>
              <a:rPr lang="en-US" b="0" dirty="0" smtClean="0"/>
              <a:t> </a:t>
            </a:r>
            <a:r>
              <a:rPr lang="en-US" b="0" dirty="0" smtClean="0"/>
              <a:t>sensor.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Vereist</a:t>
            </a:r>
            <a:r>
              <a:rPr lang="en-US" dirty="0" smtClean="0"/>
              <a:t>: </a:t>
            </a:r>
            <a:r>
              <a:rPr lang="en-US" dirty="0" err="1" smtClean="0"/>
              <a:t>Schakel</a:t>
            </a:r>
            <a:r>
              <a:rPr lang="en-US" dirty="0" smtClean="0"/>
              <a:t>-, </a:t>
            </a:r>
            <a:r>
              <a:rPr lang="en-US" dirty="0" err="1" smtClean="0"/>
              <a:t>herhaal</a:t>
            </a:r>
            <a:r>
              <a:rPr lang="en-US" dirty="0" smtClean="0"/>
              <a:t>-, </a:t>
            </a:r>
            <a:r>
              <a:rPr lang="en-US" dirty="0" err="1" smtClean="0"/>
              <a:t>vergelijk</a:t>
            </a:r>
            <a:r>
              <a:rPr lang="en-US" dirty="0" smtClean="0"/>
              <a:t>- </a:t>
            </a:r>
            <a:r>
              <a:rPr lang="en-US" dirty="0" smtClean="0"/>
              <a:t>en </a:t>
            </a:r>
            <a:r>
              <a:rPr lang="en-US" dirty="0" err="1" smtClean="0"/>
              <a:t>rekenblokken</a:t>
            </a:r>
            <a:r>
              <a:rPr lang="en-US" dirty="0" smtClean="0"/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199698" y="5814600"/>
            <a:ext cx="8128318" cy="623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*****</a:t>
            </a:r>
            <a:r>
              <a:rPr lang="en-US" sz="1600" dirty="0" err="1" smtClean="0">
                <a:solidFill>
                  <a:srgbClr val="FF0000"/>
                </a:solidFill>
              </a:rPr>
              <a:t>Momenteel</a:t>
            </a:r>
            <a:r>
              <a:rPr lang="en-US" sz="1600" dirty="0" smtClean="0">
                <a:solidFill>
                  <a:srgbClr val="FF0000"/>
                </a:solidFill>
              </a:rPr>
              <a:t> is de </a:t>
            </a:r>
            <a:r>
              <a:rPr lang="en-US" sz="1600" dirty="0" err="1" smtClean="0">
                <a:solidFill>
                  <a:srgbClr val="FF0000"/>
                </a:solidFill>
              </a:rPr>
              <a:t>infrarood</a:t>
            </a:r>
            <a:r>
              <a:rPr lang="en-US" sz="1600" dirty="0" smtClean="0">
                <a:solidFill>
                  <a:srgbClr val="FF0000"/>
                </a:solidFill>
              </a:rPr>
              <a:t> sensor </a:t>
            </a:r>
            <a:r>
              <a:rPr lang="en-US" sz="1600" dirty="0" err="1" smtClean="0">
                <a:solidFill>
                  <a:srgbClr val="FF0000"/>
                </a:solidFill>
              </a:rPr>
              <a:t>niet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toegestaan</a:t>
            </a:r>
            <a:r>
              <a:rPr lang="en-US" sz="1600" dirty="0" smtClean="0">
                <a:solidFill>
                  <a:srgbClr val="FF0000"/>
                </a:solidFill>
              </a:rPr>
              <a:t> in de First Lego League*****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2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doet</a:t>
            </a:r>
            <a:r>
              <a:rPr lang="en-US" dirty="0" smtClean="0"/>
              <a:t> de </a:t>
            </a:r>
            <a:r>
              <a:rPr lang="en-US" dirty="0" err="1" smtClean="0"/>
              <a:t>infrarood</a:t>
            </a:r>
            <a:r>
              <a:rPr lang="en-US" dirty="0" smtClean="0"/>
              <a:t>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0436" cy="415403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Afstand</a:t>
            </a:r>
            <a:r>
              <a:rPr lang="en-US" dirty="0" smtClean="0"/>
              <a:t> </a:t>
            </a:r>
            <a:r>
              <a:rPr lang="en-US" dirty="0" err="1" smtClean="0"/>
              <a:t>meten</a:t>
            </a:r>
            <a:r>
              <a:rPr lang="en-US" dirty="0" smtClean="0"/>
              <a:t> met </a:t>
            </a:r>
            <a:r>
              <a:rPr lang="en-US" dirty="0" err="1" smtClean="0"/>
              <a:t>infrarood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Meet de </a:t>
            </a:r>
            <a:r>
              <a:rPr lang="en-US" dirty="0" err="1" smtClean="0"/>
              <a:t>hoek</a:t>
            </a:r>
            <a:r>
              <a:rPr lang="en-US" dirty="0" smtClean="0"/>
              <a:t> van </a:t>
            </a:r>
            <a:r>
              <a:rPr lang="en-US" dirty="0" smtClean="0"/>
              <a:t>het </a:t>
            </a:r>
            <a:r>
              <a:rPr lang="en-US" dirty="0" err="1" smtClean="0"/>
              <a:t>baken</a:t>
            </a:r>
            <a:r>
              <a:rPr lang="en-US" dirty="0" smtClean="0"/>
              <a:t> </a:t>
            </a:r>
            <a:r>
              <a:rPr lang="en-US" dirty="0" smtClean="0"/>
              <a:t>ten </a:t>
            </a:r>
            <a:r>
              <a:rPr lang="en-US" dirty="0" err="1" smtClean="0"/>
              <a:t>opzichte</a:t>
            </a:r>
            <a:r>
              <a:rPr lang="en-US" dirty="0" smtClean="0"/>
              <a:t> van </a:t>
            </a:r>
            <a:r>
              <a:rPr lang="en-US" dirty="0" smtClean="0"/>
              <a:t>de sensor</a:t>
            </a:r>
          </a:p>
          <a:p>
            <a:r>
              <a:rPr lang="en-US" dirty="0" smtClean="0"/>
              <a:t>Meet </a:t>
            </a:r>
            <a:r>
              <a:rPr lang="en-US" dirty="0" err="1" smtClean="0"/>
              <a:t>welke</a:t>
            </a:r>
            <a:r>
              <a:rPr lang="en-US" dirty="0" smtClean="0"/>
              <a:t> knop </a:t>
            </a:r>
            <a:r>
              <a:rPr lang="en-US" dirty="0" err="1" smtClean="0"/>
              <a:t>ingedrukt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op de </a:t>
            </a:r>
            <a:r>
              <a:rPr lang="en-US" dirty="0" err="1" smtClean="0"/>
              <a:t>afstandsbediening</a:t>
            </a:r>
            <a:endParaRPr lang="en-US" dirty="0" smtClean="0"/>
          </a:p>
          <a:p>
            <a:r>
              <a:rPr lang="en-US" dirty="0" smtClean="0"/>
              <a:t>Het</a:t>
            </a:r>
            <a:r>
              <a:rPr lang="en-US" dirty="0" smtClean="0"/>
              <a:t> </a:t>
            </a:r>
            <a:r>
              <a:rPr lang="en-US" dirty="0" err="1" smtClean="0"/>
              <a:t>baken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ingesteld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op </a:t>
            </a:r>
            <a:r>
              <a:rPr lang="en-US" dirty="0" err="1" smtClean="0"/>
              <a:t>één</a:t>
            </a:r>
            <a:r>
              <a:rPr lang="en-US" dirty="0" smtClean="0"/>
              <a:t> tot </a:t>
            </a:r>
            <a:r>
              <a:rPr lang="en-US" dirty="0" err="1" smtClean="0"/>
              <a:t>vier</a:t>
            </a:r>
            <a:r>
              <a:rPr lang="en-US" dirty="0" smtClean="0"/>
              <a:t> </a:t>
            </a:r>
            <a:r>
              <a:rPr lang="en-US" dirty="0" err="1" smtClean="0"/>
              <a:t>kanalen</a:t>
            </a:r>
            <a:r>
              <a:rPr lang="en-US" dirty="0" smtClean="0"/>
              <a:t>. De </a:t>
            </a:r>
            <a:r>
              <a:rPr lang="en-US" dirty="0" err="1" smtClean="0"/>
              <a:t>infrarood</a:t>
            </a:r>
            <a:r>
              <a:rPr lang="en-US" dirty="0" smtClean="0"/>
              <a:t> </a:t>
            </a:r>
            <a:r>
              <a:rPr lang="en-US" dirty="0" smtClean="0"/>
              <a:t>sensor </a:t>
            </a:r>
            <a:r>
              <a:rPr lang="en-US" dirty="0" smtClean="0"/>
              <a:t>code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aangeven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kanaal</a:t>
            </a:r>
            <a:r>
              <a:rPr lang="en-US" dirty="0" smtClean="0"/>
              <a:t> je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.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ervoor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afstandsbedieningen</a:t>
            </a:r>
            <a:r>
              <a:rPr lang="en-US" dirty="0" smtClean="0"/>
              <a:t> in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3392" y="4408041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6437" y="2252352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6437" y="3907391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Infrarood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dirty="0" smtClean="0"/>
              <a:t>ensor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2918" y="5918302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3778" y="1730826"/>
            <a:ext cx="1813302" cy="1128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Drie</a:t>
            </a:r>
            <a:r>
              <a:rPr lang="en-US" dirty="0" smtClean="0"/>
              <a:t>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294965"/>
            <a:ext cx="8574087" cy="3992563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Werkt </a:t>
            </a:r>
            <a:r>
              <a:rPr lang="nl-NL" dirty="0" smtClean="0"/>
              <a:t>tot ongeveer 70 cm afstand </a:t>
            </a:r>
            <a:r>
              <a:rPr lang="nl-NL" sz="2100" dirty="0" smtClean="0"/>
              <a:t>(of nabijheid van 100 eenheden)</a:t>
            </a:r>
            <a:endParaRPr lang="en-US" sz="2100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Afstand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222222"/>
                </a:solidFill>
                <a:latin typeface="Helvetica Neue"/>
              </a:rPr>
              <a:t>Retourneert </a:t>
            </a:r>
            <a:r>
              <a:rPr lang="nl-NL" dirty="0" smtClean="0">
                <a:solidFill>
                  <a:srgbClr val="222222"/>
                </a:solidFill>
                <a:latin typeface="Helvetica Neue"/>
              </a:rPr>
              <a:t>het </a:t>
            </a:r>
            <a:r>
              <a:rPr lang="nl-NL" dirty="0" err="1" smtClean="0">
                <a:solidFill>
                  <a:srgbClr val="222222"/>
                </a:solidFill>
                <a:latin typeface="Helvetica Neue"/>
              </a:rPr>
              <a:t>ongedefineerd</a:t>
            </a:r>
            <a:r>
              <a:rPr lang="nl-NL" dirty="0" smtClean="0">
                <a:solidFill>
                  <a:srgbClr val="222222"/>
                </a:solidFill>
                <a:latin typeface="Helvetica Neue"/>
              </a:rPr>
              <a:t> </a:t>
            </a:r>
            <a:r>
              <a:rPr lang="nl-NL" dirty="0" smtClean="0">
                <a:solidFill>
                  <a:srgbClr val="222222"/>
                </a:solidFill>
                <a:latin typeface="Helvetica Neue"/>
              </a:rPr>
              <a:t>eenheidstype genaamd nabijheid </a:t>
            </a:r>
            <a:r>
              <a:rPr lang="nl-NL" dirty="0" smtClean="0">
                <a:solidFill>
                  <a:srgbClr val="222222"/>
                </a:solidFill>
                <a:latin typeface="Helvetica Neue"/>
              </a:rPr>
              <a:t/>
            </a:r>
            <a:br>
              <a:rPr lang="nl-NL" dirty="0" smtClean="0">
                <a:solidFill>
                  <a:srgbClr val="222222"/>
                </a:solidFill>
                <a:latin typeface="Helvetica Neue"/>
              </a:rPr>
            </a:br>
            <a:r>
              <a:rPr lang="nl-NL" dirty="0" smtClean="0">
                <a:solidFill>
                  <a:srgbClr val="222222"/>
                </a:solidFill>
                <a:latin typeface="Helvetica Neue"/>
              </a:rPr>
              <a:t>(</a:t>
            </a:r>
            <a:r>
              <a:rPr lang="nl-NL" dirty="0" smtClean="0">
                <a:solidFill>
                  <a:srgbClr val="222222"/>
                </a:solidFill>
                <a:latin typeface="Helvetica Neue"/>
              </a:rPr>
              <a:t>niet inches of </a:t>
            </a:r>
            <a:r>
              <a:rPr lang="nl-NL" dirty="0" smtClean="0">
                <a:solidFill>
                  <a:srgbClr val="222222"/>
                </a:solidFill>
                <a:latin typeface="Helvetica Neue"/>
              </a:rPr>
              <a:t>centimeters).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Baken</a:t>
            </a:r>
            <a:r>
              <a:rPr lang="en-US" dirty="0" smtClean="0">
                <a:solidFill>
                  <a:srgbClr val="FF0000"/>
                </a:solidFill>
              </a:rPr>
              <a:t> mode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Retourneert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de </a:t>
            </a:r>
            <a:r>
              <a:rPr lang="en-US" dirty="0" err="1" smtClean="0">
                <a:solidFill>
                  <a:schemeClr val="accent6"/>
                </a:solidFill>
              </a:rPr>
              <a:t>richting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hoek</a:t>
            </a:r>
            <a:r>
              <a:rPr lang="en-US" dirty="0" smtClean="0">
                <a:solidFill>
                  <a:schemeClr val="accent6"/>
                </a:solidFill>
              </a:rPr>
              <a:t>) en </a:t>
            </a:r>
            <a:r>
              <a:rPr lang="en-US" dirty="0" err="1" smtClean="0">
                <a:solidFill>
                  <a:schemeClr val="accent6"/>
                </a:solidFill>
              </a:rPr>
              <a:t>afstand</a:t>
            </a:r>
            <a:r>
              <a:rPr lang="en-US" dirty="0" smtClean="0">
                <a:solidFill>
                  <a:schemeClr val="accent6"/>
                </a:solidFill>
              </a:rPr>
              <a:t> tot </a:t>
            </a:r>
            <a:r>
              <a:rPr lang="en-US" dirty="0" smtClean="0">
                <a:solidFill>
                  <a:schemeClr val="accent6"/>
                </a:solidFill>
              </a:rPr>
              <a:t>het </a:t>
            </a:r>
            <a:r>
              <a:rPr lang="en-US" dirty="0" err="1" smtClean="0">
                <a:solidFill>
                  <a:schemeClr val="accent6"/>
                </a:solidFill>
              </a:rPr>
              <a:t>baken</a:t>
            </a:r>
            <a:r>
              <a:rPr lang="en-US" dirty="0" smtClean="0">
                <a:solidFill>
                  <a:schemeClr val="accent6"/>
                </a:solidFill>
              </a:rPr>
              <a:t>. 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Niet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in </a:t>
            </a:r>
            <a:r>
              <a:rPr lang="en-US" dirty="0" err="1" smtClean="0">
                <a:solidFill>
                  <a:schemeClr val="accent6"/>
                </a:solidFill>
              </a:rPr>
              <a:t>graden</a:t>
            </a:r>
            <a:r>
              <a:rPr lang="en-US" dirty="0" smtClean="0">
                <a:solidFill>
                  <a:schemeClr val="accent6"/>
                </a:solidFill>
              </a:rPr>
              <a:t>!)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Afstandsbediening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Retourneert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de knop die is </a:t>
            </a:r>
            <a:r>
              <a:rPr lang="en-US" dirty="0" err="1" smtClean="0">
                <a:solidFill>
                  <a:schemeClr val="accent6"/>
                </a:solidFill>
              </a:rPr>
              <a:t>ingedrukt</a:t>
            </a:r>
            <a:r>
              <a:rPr lang="en-US" dirty="0" smtClean="0">
                <a:solidFill>
                  <a:schemeClr val="accent6"/>
                </a:solidFill>
              </a:rPr>
              <a:t> op de </a:t>
            </a:r>
            <a:r>
              <a:rPr lang="en-US" dirty="0" err="1" smtClean="0">
                <a:solidFill>
                  <a:schemeClr val="accent6"/>
                </a:solidFill>
              </a:rPr>
              <a:t>afstandsbediening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drie</a:t>
            </a:r>
            <a:r>
              <a:rPr lang="en-US" dirty="0" smtClean="0"/>
              <a:t> de modes in </a:t>
            </a:r>
            <a:r>
              <a:rPr lang="en-US" dirty="0" err="1" smtClean="0"/>
              <a:t>deze</a:t>
            </a:r>
            <a:r>
              <a:rPr lang="en-US" dirty="0" smtClean="0"/>
              <a:t> les.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vindt</a:t>
            </a:r>
            <a:r>
              <a:rPr lang="en-US" dirty="0" smtClean="0"/>
              <a:t> de </a:t>
            </a:r>
            <a:r>
              <a:rPr lang="en-US" dirty="0" err="1" smtClean="0"/>
              <a:t>infrarood</a:t>
            </a:r>
            <a:r>
              <a:rPr lang="en-US" dirty="0" smtClean="0"/>
              <a:t> sensor </a:t>
            </a:r>
            <a:r>
              <a:rPr lang="en-US" dirty="0" smtClean="0"/>
              <a:t>in </a:t>
            </a:r>
            <a:r>
              <a:rPr lang="en-US" dirty="0" smtClean="0"/>
              <a:t>het </a:t>
            </a:r>
            <a:r>
              <a:rPr lang="en-US" dirty="0" err="1" smtClean="0"/>
              <a:t>gele</a:t>
            </a:r>
            <a:r>
              <a:rPr lang="en-US" dirty="0" smtClean="0"/>
              <a:t> sensor </a:t>
            </a:r>
            <a:r>
              <a:rPr lang="en-US" dirty="0" err="1" smtClean="0"/>
              <a:t>tabblad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0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Opdrachten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9051"/>
            <a:ext cx="8475478" cy="3992563"/>
          </a:xfrm>
        </p:spPr>
        <p:txBody>
          <a:bodyPr>
            <a:normAutofit/>
          </a:bodyPr>
          <a:lstStyle/>
          <a:p>
            <a:r>
              <a:rPr lang="en-US" b="0" dirty="0" smtClean="0"/>
              <a:t>Om </a:t>
            </a:r>
            <a:r>
              <a:rPr lang="en-US" b="0" dirty="0" err="1" smtClean="0"/>
              <a:t>te</a:t>
            </a:r>
            <a:r>
              <a:rPr lang="en-US" b="0" dirty="0" smtClean="0"/>
              <a:t> </a:t>
            </a:r>
            <a:r>
              <a:rPr lang="en-US" b="0" dirty="0" err="1" smtClean="0"/>
              <a:t>leren</a:t>
            </a:r>
            <a:r>
              <a:rPr lang="en-US" b="0" dirty="0" smtClean="0"/>
              <a:t> hoe je de </a:t>
            </a:r>
            <a:r>
              <a:rPr lang="en-US" b="0" dirty="0" err="1" smtClean="0"/>
              <a:t>infrarood</a:t>
            </a:r>
            <a:r>
              <a:rPr lang="en-US" b="0" dirty="0" smtClean="0"/>
              <a:t> sensor </a:t>
            </a:r>
            <a:r>
              <a:rPr lang="en-US" b="0" dirty="0" err="1" smtClean="0"/>
              <a:t>gebruikt</a:t>
            </a:r>
            <a:r>
              <a:rPr lang="en-US" b="0" dirty="0" smtClean="0"/>
              <a:t> </a:t>
            </a:r>
            <a:r>
              <a:rPr lang="en-US" b="0" dirty="0" err="1" smtClean="0"/>
              <a:t>ga</a:t>
            </a:r>
            <a:r>
              <a:rPr lang="en-US" b="0" dirty="0" smtClean="0"/>
              <a:t> je </a:t>
            </a:r>
            <a:r>
              <a:rPr lang="en-US" b="0" dirty="0" err="1" smtClean="0"/>
              <a:t>drie</a:t>
            </a:r>
            <a:r>
              <a:rPr lang="en-US" b="0" dirty="0" smtClean="0"/>
              <a:t> </a:t>
            </a:r>
            <a:r>
              <a:rPr lang="en-US" b="0" dirty="0" err="1" smtClean="0"/>
              <a:t>opdrachten</a:t>
            </a:r>
            <a:r>
              <a:rPr lang="en-US" b="0" dirty="0" smtClean="0"/>
              <a:t> </a:t>
            </a:r>
            <a:r>
              <a:rPr lang="en-US" b="0" dirty="0" err="1" smtClean="0"/>
              <a:t>doen</a:t>
            </a:r>
            <a:r>
              <a:rPr lang="en-US" b="0" dirty="0" smtClean="0"/>
              <a:t>:</a:t>
            </a:r>
            <a:endParaRPr lang="en-US" b="0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Opdracht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1: </a:t>
            </a: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smtClean="0"/>
              <a:t>robot </a:t>
            </a:r>
            <a:r>
              <a:rPr lang="en-US" dirty="0" err="1" smtClean="0"/>
              <a:t>dat</a:t>
            </a:r>
            <a:r>
              <a:rPr lang="en-US" dirty="0" smtClean="0"/>
              <a:t>, </a:t>
            </a:r>
            <a:r>
              <a:rPr lang="en-US" dirty="0" err="1" smtClean="0"/>
              <a:t>gebaseerd</a:t>
            </a:r>
            <a:r>
              <a:rPr lang="en-US" dirty="0" smtClean="0"/>
              <a:t> op de </a:t>
            </a:r>
            <a:r>
              <a:rPr lang="en-US" dirty="0" err="1" smtClean="0"/>
              <a:t>knop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drukt</a:t>
            </a:r>
            <a:r>
              <a:rPr lang="en-US" dirty="0" smtClean="0"/>
              <a:t>,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dingen</a:t>
            </a:r>
            <a:r>
              <a:rPr lang="en-US" dirty="0" smtClean="0"/>
              <a:t> </a:t>
            </a:r>
            <a:r>
              <a:rPr lang="en-US" dirty="0" err="1" smtClean="0"/>
              <a:t>doet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Opdracht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2: </a:t>
            </a:r>
            <a:r>
              <a:rPr lang="en-US" dirty="0" err="1" smtClean="0"/>
              <a:t>Proportionele</a:t>
            </a:r>
            <a:r>
              <a:rPr lang="en-US" dirty="0" smtClean="0"/>
              <a:t> </a:t>
            </a:r>
            <a:r>
              <a:rPr lang="en-US" dirty="0" err="1" smtClean="0"/>
              <a:t>volger</a:t>
            </a:r>
            <a:r>
              <a:rPr lang="en-US" dirty="0" smtClean="0"/>
              <a:t>: De </a:t>
            </a:r>
            <a:r>
              <a:rPr lang="en-US" dirty="0" smtClean="0"/>
              <a:t>robot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smtClean="0"/>
              <a:t>het</a:t>
            </a:r>
            <a:r>
              <a:rPr lang="en-US" dirty="0" smtClean="0"/>
              <a:t> </a:t>
            </a:r>
            <a:r>
              <a:rPr lang="en-US" dirty="0" err="1" smtClean="0"/>
              <a:t>baken</a:t>
            </a:r>
            <a:r>
              <a:rPr lang="en-US" dirty="0" smtClean="0"/>
              <a:t> </a:t>
            </a:r>
            <a:r>
              <a:rPr lang="en-US" dirty="0" err="1" smtClean="0"/>
              <a:t>afstand</a:t>
            </a:r>
            <a:r>
              <a:rPr lang="en-US" dirty="0" smtClean="0"/>
              <a:t> en </a:t>
            </a:r>
            <a:r>
              <a:rPr lang="en-US" dirty="0" err="1" smtClean="0"/>
              <a:t>richting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Opdracht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3: </a:t>
            </a:r>
            <a:r>
              <a:rPr lang="en-US" dirty="0" smtClean="0"/>
              <a:t>Test hoe </a:t>
            </a:r>
            <a:r>
              <a:rPr lang="en-US" dirty="0" err="1" smtClean="0"/>
              <a:t>nauwkeurig</a:t>
            </a:r>
            <a:r>
              <a:rPr lang="en-US" dirty="0" smtClean="0"/>
              <a:t> de </a:t>
            </a:r>
            <a:r>
              <a:rPr lang="en-US" dirty="0" err="1" smtClean="0"/>
              <a:t>infrarood</a:t>
            </a:r>
            <a:r>
              <a:rPr lang="en-US" dirty="0" smtClean="0"/>
              <a:t> sensor is om </a:t>
            </a:r>
            <a:r>
              <a:rPr lang="en-US" dirty="0" err="1" smtClean="0"/>
              <a:t>afstanden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meten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/Tips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8898013"/>
              </p:ext>
            </p:extLst>
          </p:nvPr>
        </p:nvGraphicFramePr>
        <p:xfrm>
          <a:off x="602340" y="2087843"/>
          <a:ext cx="8013339" cy="421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/>
                <a:gridCol w="6485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Opdracht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Top/</a:t>
                      </a:r>
                      <a:r>
                        <a:rPr lang="en-US" b="1" dirty="0" err="1" smtClean="0"/>
                        <a:t>Pseudocode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Afstands</a:t>
                      </a:r>
                      <a:r>
                        <a:rPr lang="en-US" b="1" dirty="0" smtClean="0"/>
                        <a:t>-</a:t>
                      </a:r>
                      <a:br>
                        <a:rPr lang="en-US" b="1" dirty="0" smtClean="0"/>
                      </a:br>
                      <a:r>
                        <a:rPr lang="en-US" b="1" dirty="0" err="1" smtClean="0"/>
                        <a:t>bediening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Voer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verschillende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acties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gebaseerd</a:t>
                      </a:r>
                      <a:r>
                        <a:rPr lang="en-US" baseline="0" dirty="0" smtClean="0"/>
                        <a:t> op de </a:t>
                      </a:r>
                      <a:r>
                        <a:rPr lang="en-US" baseline="0" dirty="0" err="1" smtClean="0"/>
                        <a:t>knop</a:t>
                      </a:r>
                      <a:r>
                        <a:rPr lang="en-US" baseline="0" dirty="0" smtClean="0"/>
                        <a:t>(pen) </a:t>
                      </a:r>
                      <a:r>
                        <a:rPr lang="en-US" baseline="0" dirty="0" err="1" smtClean="0"/>
                        <a:t>waar</a:t>
                      </a:r>
                      <a:r>
                        <a:rPr lang="en-US" baseline="0" dirty="0" smtClean="0"/>
                        <a:t> je op </a:t>
                      </a:r>
                      <a:r>
                        <a:rPr lang="en-US" baseline="0" dirty="0" err="1" smtClean="0"/>
                        <a:t>drukt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bij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kanaal</a:t>
                      </a:r>
                      <a:r>
                        <a:rPr lang="en-US" baseline="0" dirty="0" smtClean="0"/>
                        <a:t> 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Proportionele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volger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nabijheid</a:t>
                      </a:r>
                      <a:r>
                        <a:rPr lang="en-US" dirty="0" smtClean="0"/>
                        <a:t>  (</a:t>
                      </a:r>
                      <a:r>
                        <a:rPr lang="en-US" dirty="0" err="1" smtClean="0"/>
                        <a:t>afstand</a:t>
                      </a:r>
                      <a:r>
                        <a:rPr lang="en-US" dirty="0" smtClean="0"/>
                        <a:t>) van de robot tot het </a:t>
                      </a:r>
                      <a:r>
                        <a:rPr lang="en-US" dirty="0" err="1" smtClean="0"/>
                        <a:t>baken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&lt;</a:t>
                      </a:r>
                      <a:r>
                        <a:rPr lang="en-US" baseline="0" dirty="0" smtClean="0"/>
                        <a:t>15 </a:t>
                      </a:r>
                      <a:r>
                        <a:rPr lang="en-US" baseline="0" dirty="0" err="1" smtClean="0"/>
                        <a:t>eenheden</a:t>
                      </a:r>
                      <a:r>
                        <a:rPr lang="en-US" baseline="0" dirty="0" smtClean="0"/>
                        <a:t> is </a:t>
                      </a:r>
                      <a:r>
                        <a:rPr lang="en-US" baseline="0" dirty="0" err="1" smtClean="0"/>
                        <a:t>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achteren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 de </a:t>
                      </a:r>
                      <a:r>
                        <a:rPr lang="en-US" dirty="0" err="1" smtClean="0"/>
                        <a:t>nabijheid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afstand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dirty="0" smtClean="0"/>
                        <a:t> van de robot tot het </a:t>
                      </a:r>
                      <a:r>
                        <a:rPr lang="en-US" dirty="0" err="1" smtClean="0"/>
                        <a:t>baken</a:t>
                      </a:r>
                      <a:r>
                        <a:rPr lang="en-US" dirty="0" smtClean="0"/>
                        <a:t> &gt;15 </a:t>
                      </a:r>
                      <a:r>
                        <a:rPr lang="en-US" dirty="0" err="1" smtClean="0"/>
                        <a:t>eenheden</a:t>
                      </a:r>
                      <a:r>
                        <a:rPr lang="en-US" dirty="0" smtClean="0"/>
                        <a:t> 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voren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Gebruik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proportionele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controle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de </a:t>
                      </a:r>
                      <a:r>
                        <a:rPr lang="en-US" baseline="0" dirty="0" err="1" smtClean="0"/>
                        <a:t>stuurrichting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passen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gebaseerd</a:t>
                      </a:r>
                      <a:r>
                        <a:rPr lang="en-US" baseline="0" dirty="0" smtClean="0"/>
                        <a:t> op de </a:t>
                      </a:r>
                      <a:r>
                        <a:rPr lang="en-US" baseline="0" dirty="0" err="1" smtClean="0"/>
                        <a:t>richting</a:t>
                      </a:r>
                      <a:r>
                        <a:rPr lang="en-US" baseline="0" dirty="0" smtClean="0"/>
                        <a:t> van het </a:t>
                      </a:r>
                      <a:r>
                        <a:rPr lang="en-US" baseline="0" dirty="0" err="1" smtClean="0"/>
                        <a:t>baken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Opmerking: Proportionele controle wordt</a:t>
                      </a:r>
                      <a:r>
                        <a:rPr lang="nl-NL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uitgelegd in </a:t>
                      </a:r>
                      <a:r>
                        <a:rPr lang="nl-NL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geavanceerde les op EV3Lessons.com. Raadpleeg deze les.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Nauwkeurig-heid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van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nabijheid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Meet </a:t>
                      </a:r>
                      <a:r>
                        <a:rPr lang="en-US" dirty="0" err="1" smtClean="0"/>
                        <a:t>afstand</a:t>
                      </a:r>
                      <a:r>
                        <a:rPr lang="en-US" dirty="0" smtClean="0"/>
                        <a:t> met de </a:t>
                      </a:r>
                      <a:r>
                        <a:rPr lang="en-US" dirty="0" err="1" smtClean="0"/>
                        <a:t>ultrasone</a:t>
                      </a:r>
                      <a:r>
                        <a:rPr lang="en-US" baseline="0" dirty="0" smtClean="0"/>
                        <a:t> sensor en met de </a:t>
                      </a:r>
                      <a:r>
                        <a:rPr lang="en-US" baseline="0" dirty="0" err="1" smtClean="0"/>
                        <a:t>infrarood</a:t>
                      </a:r>
                      <a:r>
                        <a:rPr lang="en-US" baseline="0" dirty="0" smtClean="0"/>
                        <a:t> sensor (</a:t>
                      </a:r>
                      <a:r>
                        <a:rPr lang="en-US" baseline="0" dirty="0" err="1" smtClean="0"/>
                        <a:t>gebruik</a:t>
                      </a:r>
                      <a:r>
                        <a:rPr lang="en-US" baseline="0" dirty="0" smtClean="0"/>
                        <a:t> Port View </a:t>
                      </a:r>
                      <a:r>
                        <a:rPr lang="en-US" baseline="0" dirty="0" smtClean="0"/>
                        <a:t>op he EV3 </a:t>
                      </a:r>
                      <a:r>
                        <a:rPr lang="en-US" baseline="0" dirty="0" err="1" smtClean="0"/>
                        <a:t>blok</a:t>
                      </a:r>
                      <a:r>
                        <a:rPr lang="en-US" baseline="0" dirty="0" smtClean="0"/>
                        <a:t>). </a:t>
                      </a:r>
                      <a:r>
                        <a:rPr lang="en-US" baseline="0" dirty="0" err="1" smtClean="0"/>
                        <a:t>Vergelijk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metingen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voor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verschillende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afstanden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en </a:t>
                      </a:r>
                      <a:r>
                        <a:rPr lang="en-US" baseline="0" dirty="0" err="1" smtClean="0"/>
                        <a:t>verschillende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opvlakken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lsen 2\Documents\LEGO Creations\vertalingen\gevorderde lessen\New Folder (2)\Afstandsbediening.ev3p Diagr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1802404"/>
            <a:ext cx="8215398" cy="463462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plossing</a:t>
            </a:r>
            <a:r>
              <a:rPr lang="en-US" dirty="0" smtClean="0"/>
              <a:t>: </a:t>
            </a:r>
            <a:r>
              <a:rPr lang="en-US" dirty="0" err="1" smtClean="0"/>
              <a:t>afstandsbediening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4740" y="2041137"/>
            <a:ext cx="3138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ervoor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smtClean="0"/>
              <a:t>de  </a:t>
            </a:r>
            <a:r>
              <a:rPr lang="en-US" dirty="0" err="1" smtClean="0"/>
              <a:t>afstandsbediening</a:t>
            </a:r>
            <a:r>
              <a:rPr lang="en-US" dirty="0" smtClean="0"/>
              <a:t> op </a:t>
            </a:r>
            <a:r>
              <a:rPr lang="en-US" dirty="0" err="1" smtClean="0"/>
              <a:t>kanaal</a:t>
            </a:r>
            <a:r>
              <a:rPr lang="en-US" dirty="0" smtClean="0"/>
              <a:t> 1 </a:t>
            </a:r>
            <a:r>
              <a:rPr lang="en-US" dirty="0" smtClean="0"/>
              <a:t>door de </a:t>
            </a:r>
            <a:r>
              <a:rPr lang="en-US" dirty="0" err="1" smtClean="0"/>
              <a:t>schuifknop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plossing</a:t>
            </a:r>
            <a:r>
              <a:rPr lang="en-US" dirty="0" smtClean="0"/>
              <a:t>: </a:t>
            </a:r>
            <a:r>
              <a:rPr lang="en-US" dirty="0" err="1" smtClean="0"/>
              <a:t>proportionele</a:t>
            </a:r>
            <a:r>
              <a:rPr lang="en-US" dirty="0" smtClean="0"/>
              <a:t> </a:t>
            </a:r>
            <a:r>
              <a:rPr lang="en-US" dirty="0" err="1" smtClean="0"/>
              <a:t>volger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Hulsen 2\Documents\LEGO Creations\vertalingen\gevorderde lessen\New Folder (3)\volger.ev3p Diagr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68" y="1723399"/>
            <a:ext cx="8686800" cy="4713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vergelijk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780761"/>
            <a:ext cx="308492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err="1" smtClean="0"/>
              <a:t>Instructies</a:t>
            </a:r>
            <a:r>
              <a:rPr lang="en-US" sz="1600" b="1" u="sng" dirty="0" smtClean="0"/>
              <a:t>:</a:t>
            </a:r>
          </a:p>
          <a:p>
            <a:pPr marL="457200" indent="-457200">
              <a:buAutoNum type="arabicParenR"/>
            </a:pPr>
            <a:r>
              <a:rPr lang="en-US" sz="1600" dirty="0" err="1" smtClean="0"/>
              <a:t>Hou</a:t>
            </a:r>
            <a:r>
              <a:rPr lang="en-US" sz="1600" dirty="0" smtClean="0"/>
              <a:t> </a:t>
            </a:r>
            <a:r>
              <a:rPr lang="en-US" sz="1600" dirty="0" err="1" smtClean="0"/>
              <a:t>elke</a:t>
            </a:r>
            <a:r>
              <a:rPr lang="en-US" sz="1600" dirty="0" smtClean="0"/>
              <a:t> sensor op 10CM </a:t>
            </a:r>
            <a:r>
              <a:rPr lang="en-US" sz="1600" dirty="0" err="1" smtClean="0"/>
              <a:t>afstand</a:t>
            </a:r>
            <a:r>
              <a:rPr lang="en-US" sz="1600" dirty="0" smtClean="0"/>
              <a:t> van het </a:t>
            </a:r>
            <a:r>
              <a:rPr lang="en-US" sz="1600" dirty="0" err="1" smtClean="0"/>
              <a:t>materiaal</a:t>
            </a:r>
            <a:r>
              <a:rPr lang="en-US" sz="1600" dirty="0" smtClean="0"/>
              <a:t> </a:t>
            </a:r>
            <a:r>
              <a:rPr lang="en-US" sz="1600" dirty="0" smtClean="0"/>
              <a:t>en </a:t>
            </a:r>
            <a:r>
              <a:rPr lang="en-US" sz="1600" dirty="0" smtClean="0"/>
              <a:t>lees de </a:t>
            </a:r>
            <a:r>
              <a:rPr lang="en-US" sz="1600" dirty="0" err="1" smtClean="0"/>
              <a:t>sensorwaardes</a:t>
            </a:r>
            <a:r>
              <a:rPr lang="en-US" sz="1600" dirty="0" smtClean="0"/>
              <a:t> </a:t>
            </a:r>
            <a:r>
              <a:rPr lang="en-US" sz="1600" dirty="0" err="1" smtClean="0"/>
              <a:t>m.b.v</a:t>
            </a:r>
            <a:r>
              <a:rPr lang="en-US" sz="1600" dirty="0" smtClean="0"/>
              <a:t>. port view</a:t>
            </a:r>
            <a:endParaRPr lang="en-US" sz="1600" dirty="0" smtClean="0"/>
          </a:p>
          <a:p>
            <a:pPr marL="457200" indent="-457200">
              <a:buAutoNum type="arabicParenR"/>
            </a:pPr>
            <a:r>
              <a:rPr lang="en-US" sz="1600" dirty="0" err="1" smtClean="0"/>
              <a:t>Probeer</a:t>
            </a:r>
            <a:r>
              <a:rPr lang="en-US" sz="1600" dirty="0" smtClean="0"/>
              <a:t> </a:t>
            </a:r>
            <a:r>
              <a:rPr lang="en-US" sz="1600" dirty="0" err="1" smtClean="0"/>
              <a:t>reflecterende</a:t>
            </a:r>
            <a:r>
              <a:rPr lang="en-US" sz="1600" dirty="0" smtClean="0"/>
              <a:t> en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reflecterende</a:t>
            </a:r>
            <a:r>
              <a:rPr lang="en-US" sz="1600" dirty="0" smtClean="0"/>
              <a:t> </a:t>
            </a:r>
            <a:r>
              <a:rPr lang="en-US" sz="1600" dirty="0" err="1" smtClean="0"/>
              <a:t>oppervlakken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u="sng" dirty="0" smtClean="0"/>
              <a:t>Les: </a:t>
            </a:r>
            <a:br>
              <a:rPr lang="en-US" sz="1600" b="1" u="sng" dirty="0" smtClean="0"/>
            </a:br>
            <a:r>
              <a:rPr lang="en-US" sz="1600" dirty="0" smtClean="0"/>
              <a:t>De </a:t>
            </a:r>
            <a:r>
              <a:rPr lang="en-US" sz="1600" dirty="0" err="1" smtClean="0"/>
              <a:t>waardes</a:t>
            </a:r>
            <a:r>
              <a:rPr lang="en-US" sz="1600" dirty="0" smtClean="0"/>
              <a:t> die de </a:t>
            </a:r>
            <a:r>
              <a:rPr lang="en-US" sz="1600" dirty="0" err="1" smtClean="0"/>
              <a:t>infrarood</a:t>
            </a:r>
            <a:r>
              <a:rPr lang="en-US" sz="1600" dirty="0" smtClean="0"/>
              <a:t> </a:t>
            </a:r>
            <a:r>
              <a:rPr lang="en-US" sz="1600" dirty="0" err="1" smtClean="0"/>
              <a:t>leest</a:t>
            </a:r>
            <a:r>
              <a:rPr lang="en-US" sz="1600" dirty="0" smtClean="0"/>
              <a:t>,  </a:t>
            </a:r>
            <a:r>
              <a:rPr lang="en-US" sz="1600" dirty="0" err="1" smtClean="0"/>
              <a:t>zijn</a:t>
            </a:r>
            <a:r>
              <a:rPr lang="en-US" sz="1600" dirty="0" smtClean="0"/>
              <a:t> </a:t>
            </a:r>
            <a:r>
              <a:rPr lang="en-US" sz="1600" dirty="0" err="1" smtClean="0"/>
              <a:t>gebaseerd</a:t>
            </a:r>
            <a:r>
              <a:rPr lang="en-US" sz="1600" dirty="0" smtClean="0"/>
              <a:t> op de </a:t>
            </a:r>
            <a:r>
              <a:rPr lang="en-US" sz="1600" dirty="0" err="1" smtClean="0"/>
              <a:t>intensiteit</a:t>
            </a:r>
            <a:r>
              <a:rPr lang="en-US" sz="1600" dirty="0" smtClean="0"/>
              <a:t> van het </a:t>
            </a:r>
            <a:r>
              <a:rPr lang="en-US" sz="1600" dirty="0" err="1" smtClean="0"/>
              <a:t>gerefelecteerde</a:t>
            </a:r>
            <a:r>
              <a:rPr lang="en-US" sz="1600" dirty="0" smtClean="0"/>
              <a:t> </a:t>
            </a:r>
            <a:r>
              <a:rPr lang="en-US" sz="1600" dirty="0" err="1" smtClean="0"/>
              <a:t>licht</a:t>
            </a:r>
            <a:r>
              <a:rPr lang="en-US" sz="1600" dirty="0" smtClean="0"/>
              <a:t>.  Het is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zo</a:t>
            </a:r>
            <a:r>
              <a:rPr lang="en-US" sz="1600" dirty="0" smtClean="0"/>
              <a:t> </a:t>
            </a:r>
            <a:r>
              <a:rPr lang="en-US" sz="1600" dirty="0" err="1" smtClean="0"/>
              <a:t>nauwkeurig</a:t>
            </a:r>
            <a:r>
              <a:rPr lang="en-US" sz="1600" dirty="0" smtClean="0"/>
              <a:t> </a:t>
            </a:r>
            <a:r>
              <a:rPr lang="en-US" sz="1600" dirty="0" err="1" smtClean="0"/>
              <a:t>om</a:t>
            </a:r>
            <a:r>
              <a:rPr lang="en-US" sz="1600" dirty="0" smtClean="0"/>
              <a:t> de </a:t>
            </a:r>
            <a:r>
              <a:rPr lang="en-US" sz="1600" dirty="0" err="1" smtClean="0"/>
              <a:t>afstand</a:t>
            </a:r>
            <a:r>
              <a:rPr lang="en-US" sz="1600" dirty="0" smtClean="0"/>
              <a:t> tot </a:t>
            </a:r>
            <a:r>
              <a:rPr lang="en-US" sz="1600" dirty="0" err="1" smtClean="0"/>
              <a:t>een</a:t>
            </a:r>
            <a:r>
              <a:rPr lang="en-US" sz="1600" dirty="0" smtClean="0"/>
              <a:t> object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meten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 </a:t>
            </a:r>
            <a:r>
              <a:rPr lang="en-US" sz="1600" dirty="0" err="1" smtClean="0"/>
              <a:t>meten</a:t>
            </a:r>
            <a:r>
              <a:rPr lang="en-US" sz="1600" dirty="0" smtClean="0"/>
              <a:t> met </a:t>
            </a:r>
            <a:r>
              <a:rPr lang="en-US" sz="1600" dirty="0" err="1" smtClean="0"/>
              <a:t>een</a:t>
            </a:r>
            <a:r>
              <a:rPr lang="en-US" sz="1600" dirty="0" smtClean="0"/>
              <a:t> </a:t>
            </a:r>
            <a:r>
              <a:rPr lang="en-US" sz="1600" dirty="0" err="1" smtClean="0"/>
              <a:t>ultrasone</a:t>
            </a:r>
            <a:r>
              <a:rPr lang="en-US" sz="1600" dirty="0" smtClean="0"/>
              <a:t> sensor</a:t>
            </a:r>
            <a:r>
              <a:rPr lang="en-US" sz="1600" dirty="0" smtClean="0"/>
              <a:t>. </a:t>
            </a:r>
            <a:r>
              <a:rPr lang="en-US" sz="1600" dirty="0" err="1" smtClean="0"/>
              <a:t>Probeer</a:t>
            </a:r>
            <a:r>
              <a:rPr lang="en-US" sz="1600" dirty="0" smtClean="0"/>
              <a:t> </a:t>
            </a:r>
            <a:r>
              <a:rPr lang="en-US" sz="1600" dirty="0" err="1" smtClean="0"/>
              <a:t>verschillende</a:t>
            </a:r>
            <a:r>
              <a:rPr lang="en-US" sz="1600" dirty="0" smtClean="0"/>
              <a:t> </a:t>
            </a:r>
            <a:r>
              <a:rPr lang="en-US" sz="1600" dirty="0" err="1" smtClean="0"/>
              <a:t>afstanden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458763"/>
              </p:ext>
            </p:extLst>
          </p:nvPr>
        </p:nvGraphicFramePr>
        <p:xfrm>
          <a:off x="345124" y="1780761"/>
          <a:ext cx="5202236" cy="4674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59"/>
                <a:gridCol w="1036557"/>
                <a:gridCol w="1432560"/>
                <a:gridCol w="1432560"/>
              </a:tblGrid>
              <a:tr h="8312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Oppervlak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Huidige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afstand</a:t>
                      </a:r>
                      <a:r>
                        <a:rPr lang="en-US" sz="1400" dirty="0" smtClean="0"/>
                        <a:t> tot </a:t>
                      </a:r>
                      <a:r>
                        <a:rPr lang="en-US" sz="1400" dirty="0" err="1" smtClean="0"/>
                        <a:t>oppervlak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Meting met </a:t>
                      </a:r>
                      <a:r>
                        <a:rPr lang="en-US" sz="1400" dirty="0" err="1" smtClean="0"/>
                        <a:t>ultrasone</a:t>
                      </a:r>
                      <a:r>
                        <a:rPr lang="en-US" sz="1400" dirty="0" smtClean="0"/>
                        <a:t> sensor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Meting met </a:t>
                      </a:r>
                      <a:r>
                        <a:rPr lang="en-US" sz="1400" dirty="0" err="1" smtClean="0"/>
                        <a:t>infrarood</a:t>
                      </a:r>
                      <a:r>
                        <a:rPr lang="en-US" sz="1400" dirty="0" smtClean="0"/>
                        <a:t> sensor</a:t>
                      </a:r>
                      <a:endParaRPr lang="en-US" sz="1400" dirty="0"/>
                    </a:p>
                  </a:txBody>
                  <a:tcPr/>
                </a:tc>
              </a:tr>
              <a:tr h="1141277">
                <a:tc>
                  <a:txBody>
                    <a:bodyPr/>
                    <a:lstStyle/>
                    <a:p>
                      <a:r>
                        <a:rPr lang="en-US" dirty="0" smtClean="0"/>
                        <a:t>Aluminum </a:t>
                      </a:r>
                      <a:r>
                        <a:rPr lang="en-US" dirty="0" err="1" smtClean="0"/>
                        <a:t>folie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00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Houten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9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Zwart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papier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18">
                <a:tc>
                  <a:txBody>
                    <a:bodyPr/>
                    <a:lstStyle/>
                    <a:p>
                      <a:r>
                        <a:rPr lang="en-US" dirty="0" smtClean="0"/>
                        <a:t>Wit </a:t>
                      </a:r>
                      <a:r>
                        <a:rPr lang="en-US" dirty="0" err="1" smtClean="0"/>
                        <a:t>papier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4441</TotalTime>
  <Words>649</Words>
  <Application>Microsoft Office PowerPoint</Application>
  <PresentationFormat>Diavoorstelling (4:3)</PresentationFormat>
  <Paragraphs>105</Paragraphs>
  <Slides>12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Spectrum</vt:lpstr>
      <vt:lpstr>Infrarood Sensor</vt:lpstr>
      <vt:lpstr>Doelstellingen</vt:lpstr>
      <vt:lpstr>Wat doet de infrarood sensor?</vt:lpstr>
      <vt:lpstr>Drie modes</vt:lpstr>
      <vt:lpstr>Opdrachten</vt:lpstr>
      <vt:lpstr>Pseudocode/Tips</vt:lpstr>
      <vt:lpstr>Oplossing: afstandsbediening</vt:lpstr>
      <vt:lpstr>Oplossing: proportionele volger</vt:lpstr>
      <vt:lpstr>Opdracht 3: vergelijk sensoren</vt:lpstr>
      <vt:lpstr>Discussie handleiding</vt:lpstr>
      <vt:lpstr>Volgende stappen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Hulsen 2</cp:lastModifiedBy>
  <cp:revision>71</cp:revision>
  <dcterms:created xsi:type="dcterms:W3CDTF">2014-10-28T21:59:38Z</dcterms:created>
  <dcterms:modified xsi:type="dcterms:W3CDTF">2015-07-05T09:38:41Z</dcterms:modified>
</cp:coreProperties>
</file>