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8"/>
  </p:notesMasterIdLst>
  <p:handoutMasterIdLst>
    <p:handoutMasterId r:id="rId9"/>
  </p:handoutMasterIdLst>
  <p:sldIdLst>
    <p:sldId id="258" r:id="rId2"/>
    <p:sldId id="281" r:id="rId3"/>
    <p:sldId id="282" r:id="rId4"/>
    <p:sldId id="283" r:id="rId5"/>
    <p:sldId id="28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698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14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B3-AA19-450F-BD00-D65EB001B825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34F2-A038-44F6-8F08-77FE343E3D49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1926-3C20-466A-8C13-E7D489ECD80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5A9-4122-4FB4-B657-AA4EAAF824D8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E8D-936E-4533-A571-F8AB6560D2A3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4F7B-EBD8-4EA6-979A-5A56A5FFA46B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07F4-67D9-4465-A1DC-55C23B13C4EB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B523-012F-4B40-AA2E-885AB2D61317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FB-4B8D-44ED-B489-3802A0F6E221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31A4-AA1E-48AF-A1D2-DBCD2103C261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0C85-541B-4630-9FE2-89E95B56272D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72C4-3FA2-4CAD-9E14-0249DE0F096A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D650-D32D-46BE-94AC-1F9774722756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FB7-98BA-4B50-AD72-1AAF2EC82EB6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BF90-78C9-42BF-87BD-C543AFE5B256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C9D-151E-414B-8E45-4E7D9DA197D0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569FB6B-1B73-4223-B19B-F5358EDEC356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nl-NL" sz="6600" dirty="0" smtClean="0">
                <a:solidFill>
                  <a:srgbClr val="FF0000"/>
                </a:solidFill>
              </a:rPr>
              <a:t>Parallelle balken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GEVORDERDE EV3 PROGRAMMEERLES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door 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087" y="521228"/>
            <a:ext cx="6347713" cy="624840"/>
          </a:xfrm>
          <a:noFill/>
        </p:spPr>
        <p:txBody>
          <a:bodyPr>
            <a:normAutofit fontScale="90000"/>
          </a:bodyPr>
          <a:lstStyle/>
          <a:p>
            <a:r>
              <a:rPr lang="nl-NL" dirty="0" smtClean="0"/>
              <a:t>Wat zijn parallelle balken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58" y="1897804"/>
            <a:ext cx="7980948" cy="1813180"/>
          </a:xfrm>
        </p:spPr>
        <p:txBody>
          <a:bodyPr>
            <a:normAutofit fontScale="92500"/>
          </a:bodyPr>
          <a:lstStyle/>
          <a:p>
            <a:r>
              <a:rPr lang="nl-NL" dirty="0" smtClean="0"/>
              <a:t>Door parallelle balken te gebruiken kun je twee of meerdere blokken tegelijkertijd starten.</a:t>
            </a:r>
          </a:p>
          <a:p>
            <a:r>
              <a:rPr lang="nl-NL" dirty="0" smtClean="0"/>
              <a:t>In de FLL, gebruik je dit meestal als je een robotarm wilt bewegen terwijl de robot beweegt om een missie te volbrengen.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robot rijdt voorwaarts en tilt het opstakel op.</a:t>
            </a:r>
            <a:endParaRPr lang="nl-NL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433" y="637665"/>
            <a:ext cx="7748337" cy="624840"/>
          </a:xfrm>
          <a:noFill/>
        </p:spPr>
        <p:txBody>
          <a:bodyPr>
            <a:normAutofit fontScale="90000"/>
          </a:bodyPr>
          <a:lstStyle/>
          <a:p>
            <a:r>
              <a:rPr lang="nl-NL" dirty="0" smtClean="0"/>
              <a:t>Hoe maak je </a:t>
            </a:r>
            <a:r>
              <a:rPr lang="nl-NL" dirty="0" smtClean="0"/>
              <a:t>parallelle </a:t>
            </a:r>
            <a:r>
              <a:rPr lang="nl-NL" dirty="0" smtClean="0"/>
              <a:t>balken</a:t>
            </a:r>
            <a:r>
              <a:rPr lang="en-US" dirty="0" smtClean="0"/>
              <a:t>?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2293" y="438641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799" y="4281080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76192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6433" y="1848827"/>
            <a:ext cx="2990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Stap 1: Om parallelle balken te maken klik  je op de verbinding zoals aangegeven op het plaatje. Houd de muis ingedrukt en maak de verbinding naar het andere blok. Hierna de muis loslaten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84882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Step 3: Blokken voor de splitsing worden na elkaar uitgevoerd. Blokken na de splitsing worden tegelijkertijd uitgevoerd.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5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900" y="1880700"/>
            <a:ext cx="3617997" cy="1897057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Dit is een eenvoudig programma dat er voor zorgt dat beide wielen vooruit rijden. Als je het uitvoert dan rijdt onze robot 4 inches vooruit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97" y="1746346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dirty="0" smtClean="0"/>
              <a:t>Parallelle balken en mijn blokken</a:t>
            </a:r>
            <a:endParaRPr lang="nl-NL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3900" y="4096079"/>
            <a:ext cx="8095995" cy="35777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Om het te vereenvoudigen, kunne we het onderstaande mijn blok maken (Motor_Inches) die de geselecteerde motor vooruit beweegt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 smtClean="0"/>
              <a:t>Parallelle balken en mijn blokken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79" y="1824559"/>
            <a:ext cx="8161422" cy="2999712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WEES VOORZICHT ALS JE PARALLELLE BALKEN EN MIJN BLOKKEN GEBRUIKT</a:t>
            </a:r>
            <a:endParaRPr lang="en-US" dirty="0" smtClean="0"/>
          </a:p>
          <a:p>
            <a:r>
              <a:rPr lang="nl-NL" dirty="0" smtClean="0"/>
              <a:t>Door het Motor_Inches mijn blok te gebruiken, kunnen we het onderstaande programma aan de linkerkant converteren naar het programma aan de rechterkant.</a:t>
            </a:r>
          </a:p>
          <a:p>
            <a:r>
              <a:rPr lang="nl-NL" dirty="0" smtClean="0"/>
              <a:t>Als je het programma uitvoert, doet de robot totaal verschillende dingen!!!!!</a:t>
            </a:r>
          </a:p>
          <a:p>
            <a:pPr lvl="1"/>
            <a:r>
              <a:rPr lang="nl-NL" dirty="0" smtClean="0"/>
              <a:t>Het rechter programma beweegt één wiel 4 inches  en daarna het andere wiel 4 inches. Hierdoor spint de robot eerst in de ene richting en daarna in de andere richting.</a:t>
            </a:r>
          </a:p>
          <a:p>
            <a:pPr lvl="1"/>
            <a:r>
              <a:rPr lang="nl-NL" dirty="0" smtClean="0"/>
              <a:t>Het linker programma beweegt beide wielen tegelijkertijd 4 inches. Hierdoor rijd de robot vooruit.</a:t>
            </a:r>
          </a:p>
          <a:p>
            <a:r>
              <a:rPr lang="nl-NL" b="1" dirty="0" smtClean="0">
                <a:solidFill>
                  <a:srgbClr val="FF0000"/>
                </a:solidFill>
              </a:rPr>
              <a:t>Les: Je kunt hetzelfde mijn blok niet tegelijkertijd gebruiken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7397" y="4649227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3454"/>
          <a:stretch/>
        </p:blipFill>
        <p:spPr>
          <a:xfrm>
            <a:off x="822960" y="4649227"/>
            <a:ext cx="3937935" cy="179889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11" name="Not Equal 10"/>
          <p:cNvSpPr/>
          <p:nvPr/>
        </p:nvSpPr>
        <p:spPr>
          <a:xfrm>
            <a:off x="4778942" y="505912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62971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en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</a:t>
            </a:r>
            <a:r>
              <a:rPr lang="nl-NL" sz="1800" dirty="0" smtClean="0">
                <a:hlinkClick r:id="rId3"/>
              </a:rPr>
              <a:t>www.ev3lessons.com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Email schrijver: </a:t>
            </a:r>
            <a:r>
              <a:rPr lang="nl-NL" sz="1800" dirty="0" smtClean="0">
                <a:hlinkClick r:id="rId4"/>
              </a:rPr>
              <a:t>team@</a:t>
            </a:r>
            <a:r>
              <a:rPr lang="nl-NL" sz="1800" dirty="0" err="1" smtClean="0">
                <a:hlinkClick r:id="rId4"/>
              </a:rPr>
              <a:t>droidsrobotics.org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in het Nederlands vertaald door</a:t>
            </a:r>
            <a:br>
              <a:rPr lang="nl-NL" sz="1800" dirty="0" smtClean="0"/>
            </a:br>
            <a:r>
              <a:rPr lang="nl-NL" sz="1800" dirty="0" smtClean="0"/>
              <a:t>NXT </a:t>
            </a:r>
            <a:r>
              <a:rPr lang="nl-NL" sz="1800" dirty="0" err="1" smtClean="0"/>
              <a:t>Generation</a:t>
            </a:r>
            <a:r>
              <a:rPr lang="nl-NL" sz="1800" dirty="0" smtClean="0"/>
              <a:t>, email: </a:t>
            </a:r>
            <a:r>
              <a:rPr lang="nl-NL" sz="1800" dirty="0" err="1" smtClean="0"/>
              <a:t>nxtgeneration</a:t>
            </a:r>
            <a:r>
              <a:rPr lang="nl-NL" sz="1800" dirty="0" smtClean="0"/>
              <a:t>@</a:t>
            </a:r>
            <a:r>
              <a:rPr lang="nl-NL" sz="1800" dirty="0" err="1" smtClean="0"/>
              <a:t>wasven.nl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endParaRPr lang="nl-NL" sz="1800" dirty="0" smtClean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5368674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3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434754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 descr="Logo NXT generation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9508" y="3234570"/>
            <a:ext cx="170561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39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2902</TotalTime>
  <Words>370</Words>
  <Application>Microsoft Office PowerPoint</Application>
  <PresentationFormat>Diavoorstelling (4:3)</PresentationFormat>
  <Paragraphs>41</Paragraphs>
  <Slides>6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Spectrum</vt:lpstr>
      <vt:lpstr>Parallelle balken</vt:lpstr>
      <vt:lpstr>Wat zijn parallelle balken?</vt:lpstr>
      <vt:lpstr>Hoe maak je parallelle balken? </vt:lpstr>
      <vt:lpstr>Parallelle balken en mijn blokken</vt:lpstr>
      <vt:lpstr>Parallelle balken en mijn blokken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Hulsen 2</cp:lastModifiedBy>
  <cp:revision>37</cp:revision>
  <dcterms:created xsi:type="dcterms:W3CDTF">2014-10-28T21:59:38Z</dcterms:created>
  <dcterms:modified xsi:type="dcterms:W3CDTF">2015-03-17T19:35:14Z</dcterms:modified>
</cp:coreProperties>
</file>