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9"/>
  </p:notesMasterIdLst>
  <p:handoutMasterIdLst>
    <p:handoutMasterId r:id="rId10"/>
  </p:handoutMasterIdLst>
  <p:sldIdLst>
    <p:sldId id="267" r:id="rId2"/>
    <p:sldId id="265" r:id="rId3"/>
    <p:sldId id="268" r:id="rId4"/>
    <p:sldId id="269" r:id="rId5"/>
    <p:sldId id="270" r:id="rId6"/>
    <p:sldId id="27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2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8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3372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6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07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Baixar</a:t>
            </a:r>
            <a:r>
              <a:rPr lang="en-US" dirty="0" smtClean="0"/>
              <a:t> &amp; </a:t>
            </a:r>
            <a:r>
              <a:rPr lang="en-US" dirty="0" err="1" smtClean="0"/>
              <a:t>Upar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Sanjay e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2016, EV3Lessons.com (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04</a:t>
            </a:r>
            <a:r>
              <a:rPr lang="sk-SK" dirty="0" smtClean="0"/>
              <a:t>/</a:t>
            </a:r>
            <a:r>
              <a:rPr lang="pt-BR" dirty="0" smtClean="0"/>
              <a:t>05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r>
              <a:rPr lang="sk-SK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Baixando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Upando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60" y="1481829"/>
            <a:ext cx="835181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Baixar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mr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adicionar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um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computador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bloco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controlador</a:t>
            </a:r>
            <a:endParaRPr lang="en-US" sz="2400" u="sn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Nosso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projeto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PIX3L PLOTT3R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que um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seja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baixado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junto com o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EV3.</a:t>
            </a:r>
          </a:p>
          <a:p>
            <a:pPr marL="457200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Upar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mr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adicionar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um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bloco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controlador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computador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914400" lvl="1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Você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 que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salvo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2016, EV3Lessons.com (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04</a:t>
            </a:r>
            <a:r>
              <a:rPr lang="sk-SK" dirty="0" smtClean="0"/>
              <a:t>/</a:t>
            </a:r>
            <a:r>
              <a:rPr lang="pt-BR" dirty="0" smtClean="0"/>
              <a:t>05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r>
              <a:rPr lang="sk-SK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19" y="1659432"/>
            <a:ext cx="4247395" cy="27042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Baixe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4516" y="1659432"/>
            <a:ext cx="4043584" cy="24577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219" y="4583575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Selecione</a:t>
            </a:r>
            <a:r>
              <a:rPr lang="en-US" dirty="0" smtClean="0"/>
              <a:t> “Tools” </a:t>
            </a:r>
            <a:r>
              <a:rPr lang="en-US" dirty="0" smtClean="0">
                <a:sym typeface="Wingdings"/>
              </a:rPr>
              <a:t> “Memory Browser”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6615" y="4583575"/>
            <a:ext cx="458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Selecione</a:t>
            </a:r>
            <a:r>
              <a:rPr lang="en-US" dirty="0" smtClean="0"/>
              <a:t> a pasta </a:t>
            </a:r>
            <a:r>
              <a:rPr lang="en-US" dirty="0" err="1" smtClean="0"/>
              <a:t>cujo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adicionado</a:t>
            </a:r>
            <a:r>
              <a:rPr lang="en-US" dirty="0" smtClean="0"/>
              <a:t> e </a:t>
            </a:r>
            <a:r>
              <a:rPr lang="en-US" dirty="0" smtClean="0"/>
              <a:t>clique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/>
              <a:t>“Download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928658" y="3565003"/>
            <a:ext cx="775504" cy="2662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00844" y="2486819"/>
            <a:ext cx="1005069" cy="34897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85011" y="2801072"/>
            <a:ext cx="1971603" cy="1851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00396" y="1659432"/>
            <a:ext cx="490045" cy="1727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2016, EV3Lessons.com (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04</a:t>
            </a:r>
            <a:r>
              <a:rPr lang="sk-SK" dirty="0" smtClean="0"/>
              <a:t>/</a:t>
            </a:r>
            <a:r>
              <a:rPr lang="pt-BR" dirty="0" smtClean="0"/>
              <a:t>05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r>
              <a:rPr lang="sk-SK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Baixe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186" y="1645677"/>
            <a:ext cx="3835406" cy="2359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209" y="4268645"/>
            <a:ext cx="4247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Escolha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computador</a:t>
            </a:r>
            <a:r>
              <a:rPr lang="en-US" dirty="0" smtClean="0"/>
              <a:t>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controlador</a:t>
            </a:r>
            <a:r>
              <a:rPr lang="en-US" dirty="0" smtClean="0"/>
              <a:t>.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arquivo</a:t>
            </a:r>
            <a:r>
              <a:rPr lang="en-US" dirty="0" smtClean="0"/>
              <a:t> fox.rtf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90" y="2785607"/>
            <a:ext cx="26035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7186" y="4277131"/>
            <a:ext cx="3986895" cy="65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Agora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smtClean="0"/>
              <a:t>fox.rtf no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2016, EV3Lessons.com (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04</a:t>
            </a:r>
            <a:r>
              <a:rPr lang="sk-SK" dirty="0" smtClean="0"/>
              <a:t>/</a:t>
            </a:r>
            <a:r>
              <a:rPr lang="pt-BR" dirty="0" smtClean="0"/>
              <a:t>05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r>
              <a:rPr lang="sk-SK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340" y="1633076"/>
            <a:ext cx="4004132" cy="24054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19" y="1659432"/>
            <a:ext cx="4247395" cy="27042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Upe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219" y="4583575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Selecione</a:t>
            </a:r>
            <a:r>
              <a:rPr lang="en-US" dirty="0" smtClean="0"/>
              <a:t> “Tools” </a:t>
            </a:r>
            <a:r>
              <a:rPr lang="en-US" dirty="0" smtClean="0">
                <a:sym typeface="Wingdings"/>
              </a:rPr>
              <a:t> “Memory Browser”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6605" y="4583575"/>
            <a:ext cx="424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Selecione</a:t>
            </a:r>
            <a:r>
              <a:rPr lang="en-US" dirty="0" smtClean="0"/>
              <a:t> o item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upar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computador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das pastas </a:t>
            </a:r>
            <a:r>
              <a:rPr lang="en-US" dirty="0" err="1" smtClean="0"/>
              <a:t>disponíveis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87678" y="3492379"/>
            <a:ext cx="775504" cy="2662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79674" y="2569780"/>
            <a:ext cx="1005069" cy="2470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85011" y="2801072"/>
            <a:ext cx="1971603" cy="1851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00396" y="1659432"/>
            <a:ext cx="490045" cy="1727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2016, EV3Lessons.com (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04</a:t>
            </a:r>
            <a:r>
              <a:rPr lang="sk-SK" dirty="0" smtClean="0"/>
              <a:t>/</a:t>
            </a:r>
            <a:r>
              <a:rPr lang="pt-BR" dirty="0" smtClean="0"/>
              <a:t>05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r>
              <a:rPr lang="sk-SK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Upe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6632" y="3521360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Salve o </a:t>
            </a:r>
            <a:r>
              <a:rPr lang="en-US" dirty="0" err="1" smtClean="0"/>
              <a:t>arquivo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computador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8" y="1779482"/>
            <a:ext cx="8408274" cy="133578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2016, EV3Lessons.com (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04</a:t>
            </a:r>
            <a:r>
              <a:rPr lang="sk-SK" dirty="0" smtClean="0"/>
              <a:t>/</a:t>
            </a:r>
            <a:r>
              <a:rPr lang="pt-BR" dirty="0" smtClean="0"/>
              <a:t>05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r>
              <a:rPr lang="sk-SK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smtClean="0"/>
              <a:t>Arvind </a:t>
            </a:r>
            <a:r>
              <a:rPr lang="en-US" dirty="0" err="1" smtClean="0"/>
              <a:t>Seshan</a:t>
            </a:r>
            <a:r>
              <a:rPr lang="en-US" dirty="0" smtClean="0"/>
              <a:t>;</a:t>
            </a:r>
          </a:p>
          <a:p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Luiz Gabriel Vieira Costa da </a:t>
            </a:r>
            <a:r>
              <a:rPr lang="en-US" dirty="0" err="1" smtClean="0"/>
              <a:t>equipe</a:t>
            </a:r>
            <a:r>
              <a:rPr lang="en-US" dirty="0" smtClean="0"/>
              <a:t> TILT;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2016, EV3Lessons.com (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04</a:t>
            </a:r>
            <a:r>
              <a:rPr lang="sk-SK" dirty="0" smtClean="0"/>
              <a:t>/</a:t>
            </a:r>
            <a:r>
              <a:rPr lang="pt-BR" dirty="0" smtClean="0"/>
              <a:t>05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é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licendiado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147" y="431546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4043</TotalTime>
  <Words>299</Words>
  <Application>Microsoft Office PowerPoint</Application>
  <PresentationFormat>Apresentação na tela (4:3)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Neue</vt:lpstr>
      <vt:lpstr>Mangal</vt:lpstr>
      <vt:lpstr>Wingdings</vt:lpstr>
      <vt:lpstr>advanced</vt:lpstr>
      <vt:lpstr>Baixar &amp; Upar Arquivos</vt:lpstr>
      <vt:lpstr>Baixando e Upando Arquivos</vt:lpstr>
      <vt:lpstr>Baixe um Arquivo</vt:lpstr>
      <vt:lpstr>Baixe um Arquivo Contínuo</vt:lpstr>
      <vt:lpstr>Upe um Arquivo</vt:lpstr>
      <vt:lpstr>Upe um Arquivo Contínuo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Stall Detection</dc:title>
  <dc:creator>Luiz Gabriel</dc:creator>
  <cp:lastModifiedBy>Luiz Gabriel Vieira Costa</cp:lastModifiedBy>
  <cp:revision>39</cp:revision>
  <cp:lastPrinted>2016-12-14T13:26:28Z</cp:lastPrinted>
  <dcterms:created xsi:type="dcterms:W3CDTF">2014-10-28T21:59:38Z</dcterms:created>
  <dcterms:modified xsi:type="dcterms:W3CDTF">2018-04-06T00:20:06Z</dcterms:modified>
</cp:coreProperties>
</file>