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8" r:id="rId1"/>
  </p:sldMasterIdLst>
  <p:notesMasterIdLst>
    <p:notesMasterId r:id="rId13"/>
  </p:notesMasterIdLst>
  <p:handoutMasterIdLst>
    <p:handoutMasterId r:id="rId14"/>
  </p:handoutMasterIdLst>
  <p:sldIdLst>
    <p:sldId id="308" r:id="rId2"/>
    <p:sldId id="309" r:id="rId3"/>
    <p:sldId id="310" r:id="rId4"/>
    <p:sldId id="311" r:id="rId5"/>
    <p:sldId id="278" r:id="rId6"/>
    <p:sldId id="291" r:id="rId7"/>
    <p:sldId id="292" r:id="rId8"/>
    <p:sldId id="283" r:id="rId9"/>
    <p:sldId id="304" r:id="rId10"/>
    <p:sldId id="284" r:id="rId11"/>
    <p:sldId id="28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284" autoAdjust="0"/>
    <p:restoredTop sz="93234" autoAdjust="0"/>
  </p:normalViewPr>
  <p:slideViewPr>
    <p:cSldViewPr snapToGrid="0" snapToObjects="1">
      <p:cViewPr varScale="1">
        <p:scale>
          <a:sx n="91" d="100"/>
          <a:sy n="91" d="100"/>
        </p:scale>
        <p:origin x="581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7" d="100"/>
        <a:sy n="13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9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43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A0A8-2FFD-754D-9352-EE992FBB2942}" type="datetime1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Advanced Programming Lesson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221C-4313-7141-AF75-47EF41327C46}" type="datetime1">
              <a:rPr lang="en-US" smtClean="0"/>
              <a:t>11/12/2015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AB0C-F312-F643-B130-87B62055D109}" type="datetime1">
              <a:rPr lang="en-US" smtClean="0"/>
              <a:t>11/12/2015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E8FD-5EA4-9C4F-9DB7-B6D8EBBD57C7}" type="datetime1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489D9-5EF4-C741-9968-FA643669CBA9}" type="datetime1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5D98-EC6D-7B43-806B-A98C1FD4F891}" type="datetime1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119A-5D1E-AB4C-9897-F95A82040425}" type="datetime1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725A-B50A-F041-AC9B-E0B780078167}" type="datetime1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93AB-CAA8-D141-A450-E4B927468956}" type="datetime1">
              <a:rPr lang="en-US" smtClean="0"/>
              <a:t>11/12/2015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F71D-AEB3-064D-81A4-6DB7A005A7FB}" type="datetime1">
              <a:rPr lang="en-US" smtClean="0"/>
              <a:t>11/12/2015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6"/>
          <p:cNvGrpSpPr/>
          <p:nvPr userDrawn="1"/>
        </p:nvGrpSpPr>
        <p:grpSpPr>
          <a:xfrm>
            <a:off x="284163" y="1585702"/>
            <a:ext cx="8576373" cy="137411"/>
            <a:chOff x="284163" y="1759424"/>
            <a:chExt cx="8576373" cy="137411"/>
          </a:xfrm>
        </p:grpSpPr>
        <p:sp>
          <p:nvSpPr>
            <p:cNvPr id="14" name="Rectangle 13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AD9E5-0276-4248-9F13-591AE022ADEE}" type="datetime1">
              <a:rPr lang="en-US" smtClean="0"/>
              <a:t>11/12/2015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6"/>
          <p:cNvGrpSpPr/>
          <p:nvPr userDrawn="1"/>
        </p:nvGrpSpPr>
        <p:grpSpPr>
          <a:xfrm>
            <a:off x="284163" y="1593723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6FFE-8476-9C49-A02A-F00AF5008E8D}" type="datetime1">
              <a:rPr lang="en-US" smtClean="0"/>
              <a:t>11/12/2015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6"/>
          <p:cNvGrpSpPr/>
          <p:nvPr userDrawn="1"/>
        </p:nvGrpSpPr>
        <p:grpSpPr>
          <a:xfrm>
            <a:off x="284163" y="1585702"/>
            <a:ext cx="8576373" cy="137411"/>
            <a:chOff x="284163" y="1759424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067A-1DDF-6F49-A932-6E3C00B87278}" type="datetime1">
              <a:rPr lang="en-US" smtClean="0"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163" y="1818870"/>
            <a:ext cx="8574087" cy="430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843F3092-9268-7547-8C25-0171E7E04DA2}" type="datetime1">
              <a:rPr lang="en-US" smtClean="0"/>
              <a:t>11/12/2015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sk-SK" smtClean="0"/>
              <a:t>© 2015 EV3Lessons.com, Last edit 10/25/2015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9" r:id="rId9"/>
    <p:sldLayoutId id="2147483831" r:id="rId10"/>
    <p:sldLayoutId id="2147483832" r:id="rId11"/>
    <p:sldLayoutId id="2147483833" r:id="rId12"/>
    <p:sldLayoutId id="2147483834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698" y="2974369"/>
            <a:ext cx="7715907" cy="1088237"/>
          </a:xfrm>
        </p:spPr>
        <p:txBody>
          <a:bodyPr>
            <a:normAutofit fontScale="90000"/>
          </a:bodyPr>
          <a:lstStyle/>
          <a:p>
            <a:r>
              <a:rPr lang="en-US" sz="5400" dirty="0" err="1" smtClean="0">
                <a:solidFill>
                  <a:srgbClr val="FF0000"/>
                </a:solidFill>
              </a:rPr>
              <a:t>Registro</a:t>
            </a:r>
            <a:r>
              <a:rPr lang="en-US" sz="5400" dirty="0" smtClean="0">
                <a:solidFill>
                  <a:srgbClr val="FF0000"/>
                </a:solidFill>
              </a:rPr>
              <a:t> de Dados (Parte 2)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9321" y="353342"/>
            <a:ext cx="77542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LIÇÃO DE PROGRAMAÇÃO</a:t>
            </a:r>
          </a:p>
          <a:p>
            <a:r>
              <a:rPr lang="en-US" sz="4800" dirty="0">
                <a:solidFill>
                  <a:schemeClr val="bg1"/>
                </a:solidFill>
              </a:rPr>
              <a:t>AVANÇADA EV3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763" y="5577133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Subtitle 3"/>
          <p:cNvSpPr txBox="1">
            <a:spLocks/>
          </p:cNvSpPr>
          <p:nvPr/>
        </p:nvSpPr>
        <p:spPr>
          <a:xfrm>
            <a:off x="329321" y="5530628"/>
            <a:ext cx="3749229" cy="484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tx1"/>
                </a:solidFill>
              </a:rPr>
              <a:t>Por</a:t>
            </a:r>
            <a:r>
              <a:rPr lang="en-US" dirty="0" smtClean="0">
                <a:solidFill>
                  <a:schemeClr val="tx1"/>
                </a:solidFill>
              </a:rPr>
              <a:t> Droids Robotics.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1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Desafio</a:t>
            </a:r>
            <a:r>
              <a:rPr lang="en-US" dirty="0" smtClean="0"/>
              <a:t> 1 </a:t>
            </a:r>
            <a:r>
              <a:rPr lang="en-US" dirty="0" err="1" smtClean="0"/>
              <a:t>Solução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10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84163" y="1818870"/>
            <a:ext cx="8574087" cy="31839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/>
              <a:t>Abaixo</a:t>
            </a:r>
            <a:r>
              <a:rPr lang="en-US" sz="1800" dirty="0" smtClean="0"/>
              <a:t>, </a:t>
            </a:r>
            <a:r>
              <a:rPr lang="en-US" sz="1800" dirty="0" err="1" smtClean="0"/>
              <a:t>nós</a:t>
            </a:r>
            <a:r>
              <a:rPr lang="en-US" sz="1800" dirty="0" smtClean="0"/>
              <a:t> </a:t>
            </a:r>
            <a:r>
              <a:rPr lang="en-US" sz="1800" dirty="0" err="1" smtClean="0"/>
              <a:t>executamos</a:t>
            </a:r>
            <a:r>
              <a:rPr lang="en-US" sz="1800" dirty="0" smtClean="0"/>
              <a:t> </a:t>
            </a:r>
            <a:r>
              <a:rPr lang="en-US" sz="1800" dirty="0" err="1" smtClean="0"/>
              <a:t>todos</a:t>
            </a:r>
            <a:r>
              <a:rPr lang="en-US" sz="1800" dirty="0" smtClean="0"/>
              <a:t> </a:t>
            </a:r>
            <a:r>
              <a:rPr lang="en-US" sz="1800" dirty="0" err="1" smtClean="0"/>
              <a:t>os</a:t>
            </a:r>
            <a:r>
              <a:rPr lang="en-US" sz="1800" dirty="0" smtClean="0"/>
              <a:t> 4 </a:t>
            </a:r>
            <a:r>
              <a:rPr lang="en-US" sz="1800" dirty="0" err="1" smtClean="0"/>
              <a:t>juntos</a:t>
            </a:r>
            <a:r>
              <a:rPr lang="en-US" sz="1800" dirty="0" smtClean="0"/>
              <a:t>, mas </a:t>
            </a:r>
            <a:r>
              <a:rPr lang="en-US" sz="1800" dirty="0" err="1" smtClean="0"/>
              <a:t>você</a:t>
            </a:r>
            <a:r>
              <a:rPr lang="en-US" sz="1800" dirty="0" smtClean="0"/>
              <a:t> </a:t>
            </a:r>
            <a:r>
              <a:rPr lang="en-US" sz="1800" dirty="0" err="1" smtClean="0"/>
              <a:t>achara</a:t>
            </a:r>
            <a:r>
              <a:rPr lang="en-US" sz="1800" dirty="0" smtClean="0"/>
              <a:t> </a:t>
            </a:r>
            <a:r>
              <a:rPr lang="en-US" sz="1800" dirty="0" err="1" smtClean="0"/>
              <a:t>mais</a:t>
            </a:r>
            <a:r>
              <a:rPr lang="en-US" sz="1800" dirty="0" smtClean="0"/>
              <a:t> </a:t>
            </a:r>
            <a:r>
              <a:rPr lang="en-US" sz="1800" dirty="0" err="1" smtClean="0"/>
              <a:t>fácil</a:t>
            </a:r>
            <a:r>
              <a:rPr lang="en-US" sz="1800" dirty="0" smtClean="0"/>
              <a:t> </a:t>
            </a:r>
            <a:r>
              <a:rPr lang="en-US" sz="1800" dirty="0" err="1" smtClean="0"/>
              <a:t>executar</a:t>
            </a:r>
            <a:r>
              <a:rPr lang="en-US" sz="1800" dirty="0" smtClean="0"/>
              <a:t> </a:t>
            </a:r>
            <a:r>
              <a:rPr lang="en-US" sz="1800" dirty="0" err="1" smtClean="0"/>
              <a:t>cada</a:t>
            </a:r>
            <a:r>
              <a:rPr lang="en-US" sz="1800" dirty="0" smtClean="0"/>
              <a:t> </a:t>
            </a:r>
            <a:r>
              <a:rPr lang="en-US" sz="1800" dirty="0" err="1" smtClean="0"/>
              <a:t>método</a:t>
            </a:r>
            <a:r>
              <a:rPr lang="en-US" sz="1800" dirty="0" smtClean="0"/>
              <a:t> </a:t>
            </a:r>
            <a:r>
              <a:rPr lang="en-US" sz="1800" dirty="0" err="1" smtClean="0"/>
              <a:t>separadamente</a:t>
            </a:r>
            <a:r>
              <a:rPr lang="en-US" sz="1800" dirty="0" smtClean="0"/>
              <a:t> (</a:t>
            </a:r>
            <a:r>
              <a:rPr lang="en-US" sz="1800" dirty="0" err="1" smtClean="0"/>
              <a:t>porque</a:t>
            </a:r>
            <a:r>
              <a:rPr lang="en-US" sz="1800" dirty="0" smtClean="0"/>
              <a:t> </a:t>
            </a:r>
            <a:r>
              <a:rPr lang="en-US" sz="1800" dirty="0" err="1" smtClean="0"/>
              <a:t>você</a:t>
            </a:r>
            <a:r>
              <a:rPr lang="en-US" sz="1800" dirty="0" smtClean="0"/>
              <a:t> </a:t>
            </a:r>
            <a:r>
              <a:rPr lang="en-US" sz="1800" dirty="0" err="1" smtClean="0"/>
              <a:t>pode</a:t>
            </a:r>
            <a:r>
              <a:rPr lang="en-US" sz="1800" dirty="0" smtClean="0"/>
              <a:t> </a:t>
            </a:r>
            <a:r>
              <a:rPr lang="en-US" sz="1800" dirty="0" err="1" smtClean="0"/>
              <a:t>evitar</a:t>
            </a:r>
            <a:r>
              <a:rPr lang="en-US" sz="1800" dirty="0" smtClean="0"/>
              <a:t> </a:t>
            </a:r>
            <a:r>
              <a:rPr lang="en-US" sz="1800" dirty="0" err="1" smtClean="0"/>
              <a:t>adicionar</a:t>
            </a:r>
            <a:r>
              <a:rPr lang="en-US" sz="1800" dirty="0" smtClean="0"/>
              <a:t> resets do motor).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10533" y="2601900"/>
            <a:ext cx="6358252" cy="3945099"/>
            <a:chOff x="1308576" y="2526466"/>
            <a:chExt cx="6358252" cy="3945099"/>
          </a:xfrm>
        </p:grpSpPr>
        <p:pic>
          <p:nvPicPr>
            <p:cNvPr id="5" name="Picture 4" descr="Screen Shot 2015-10-25 at 10.27.28 AM.png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8576" y="2526466"/>
              <a:ext cx="6358252" cy="394509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2" name="TextBox 11"/>
            <p:cNvSpPr txBox="1"/>
            <p:nvPr/>
          </p:nvSpPr>
          <p:spPr>
            <a:xfrm>
              <a:off x="4528702" y="4027885"/>
              <a:ext cx="12700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Método</a:t>
              </a:r>
              <a:r>
                <a:rPr lang="en-US" dirty="0" smtClean="0"/>
                <a:t> 1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978399" y="4027885"/>
              <a:ext cx="1255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Método</a:t>
              </a:r>
              <a:r>
                <a:rPr lang="en-US" dirty="0" smtClean="0"/>
                <a:t> 2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46936" y="4027885"/>
              <a:ext cx="12860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Método</a:t>
              </a:r>
              <a:r>
                <a:rPr lang="en-US" dirty="0" smtClean="0"/>
                <a:t> 4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32954" y="4027885"/>
              <a:ext cx="1175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Método</a:t>
              </a:r>
              <a:r>
                <a:rPr lang="en-US" dirty="0" smtClean="0"/>
                <a:t> 3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83595" y="5064061"/>
              <a:ext cx="16549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Motor C </a:t>
              </a:r>
              <a:r>
                <a:rPr lang="en-US" dirty="0" err="1" smtClean="0"/>
                <a:t>na</a:t>
              </a:r>
              <a:r>
                <a:rPr lang="en-US" dirty="0" smtClean="0"/>
                <a:t> </a:t>
              </a:r>
              <a:r>
                <a:rPr lang="en-US" dirty="0" err="1" smtClean="0"/>
                <a:t>linha</a:t>
              </a:r>
              <a:r>
                <a:rPr lang="en-US" dirty="0" smtClean="0"/>
                <a:t>.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778771" y="3004856"/>
              <a:ext cx="16549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Motor B </a:t>
              </a:r>
              <a:r>
                <a:rPr lang="en-US" dirty="0" err="1" smtClean="0"/>
                <a:t>na</a:t>
              </a:r>
              <a:r>
                <a:rPr lang="en-US" dirty="0" smtClean="0"/>
                <a:t> </a:t>
              </a:r>
              <a:r>
                <a:rPr lang="en-US" dirty="0" err="1" smtClean="0"/>
                <a:t>linha</a:t>
              </a:r>
              <a:r>
                <a:rPr lang="en-US" dirty="0" smtClean="0"/>
                <a:t>.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5405950" y="3472099"/>
              <a:ext cx="392841" cy="3746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 flipV="1">
              <a:off x="2091158" y="4900175"/>
              <a:ext cx="192437" cy="4719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6889271" y="2591035"/>
            <a:ext cx="21424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</a:t>
            </a:r>
            <a:r>
              <a:rPr lang="en-US" dirty="0" err="1" smtClean="0"/>
              <a:t>método</a:t>
            </a:r>
            <a:r>
              <a:rPr lang="en-US" dirty="0" smtClean="0"/>
              <a:t> 4, Motor C é </a:t>
            </a:r>
            <a:r>
              <a:rPr lang="en-US" dirty="0" err="1" smtClean="0"/>
              <a:t>arrastado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Métodos</a:t>
            </a:r>
            <a:r>
              <a:rPr lang="en-US" dirty="0" smtClean="0"/>
              <a:t> 1 e 2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parecidos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Método</a:t>
            </a:r>
            <a:r>
              <a:rPr lang="en-US" dirty="0" smtClean="0"/>
              <a:t> 3 </a:t>
            </a:r>
            <a:r>
              <a:rPr lang="en-US" dirty="0" err="1" smtClean="0"/>
              <a:t>parece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o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confiável</a:t>
            </a:r>
            <a:r>
              <a:rPr lang="en-US" dirty="0" smtClean="0"/>
              <a:t>. 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talvez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note </a:t>
            </a:r>
            <a:r>
              <a:rPr lang="en-US" dirty="0" err="1" smtClean="0"/>
              <a:t>muita</a:t>
            </a:r>
            <a:r>
              <a:rPr lang="en-US" dirty="0" smtClean="0"/>
              <a:t> </a:t>
            </a:r>
            <a:r>
              <a:rPr lang="en-US" dirty="0" err="1" smtClean="0"/>
              <a:t>diferença</a:t>
            </a:r>
            <a:r>
              <a:rPr lang="en-US" dirty="0" smtClean="0"/>
              <a:t>, mas o </a:t>
            </a:r>
            <a:r>
              <a:rPr lang="en-US" dirty="0" err="1" smtClean="0"/>
              <a:t>registro</a:t>
            </a:r>
            <a:r>
              <a:rPr lang="en-US" dirty="0" smtClean="0"/>
              <a:t> de dados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mostrará</a:t>
            </a:r>
            <a:r>
              <a:rPr lang="en-US" dirty="0" smtClean="0"/>
              <a:t> a </a:t>
            </a:r>
            <a:r>
              <a:rPr lang="en-US" dirty="0" err="1" smtClean="0"/>
              <a:t>verdade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1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Créditos</a:t>
            </a:r>
            <a:r>
              <a:rPr lang="en-US" dirty="0"/>
              <a:t>.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2" y="1915912"/>
            <a:ext cx="8574087" cy="3581400"/>
          </a:xfrm>
        </p:spPr>
        <p:txBody>
          <a:bodyPr>
            <a:normAutofit/>
          </a:bodyPr>
          <a:lstStyle/>
          <a:p>
            <a:pPr marL="454025" lvl="1" indent="-454025">
              <a:spcBef>
                <a:spcPts val="2000"/>
              </a:spcBef>
              <a:buClr>
                <a:schemeClr val="bg1">
                  <a:lumMod val="65000"/>
                </a:schemeClr>
              </a:buClr>
            </a:pP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lição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escrita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Sanjay e </a:t>
            </a:r>
            <a:r>
              <a:rPr lang="en-US" dirty="0" err="1"/>
              <a:t>Arvind</a:t>
            </a:r>
            <a:r>
              <a:rPr lang="en-US" dirty="0"/>
              <a:t> </a:t>
            </a:r>
            <a:r>
              <a:rPr lang="en-US" dirty="0" err="1"/>
              <a:t>Seshan</a:t>
            </a:r>
            <a:r>
              <a:rPr lang="en-US" dirty="0"/>
              <a:t> do Droids Robotics. </a:t>
            </a:r>
          </a:p>
          <a:p>
            <a:pPr marL="454025" lvl="1" indent="-454025">
              <a:spcBef>
                <a:spcPts val="2000"/>
              </a:spcBef>
              <a:buClr>
                <a:schemeClr val="bg1">
                  <a:lumMod val="65000"/>
                </a:schemeClr>
              </a:buClr>
            </a:pP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lição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traduzida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Luiz Gabriel Vieira Costa da </a:t>
            </a:r>
            <a:r>
              <a:rPr lang="en-US" dirty="0" err="1"/>
              <a:t>Equipe</a:t>
            </a:r>
            <a:r>
              <a:rPr lang="en-US" dirty="0"/>
              <a:t> </a:t>
            </a:r>
            <a:r>
              <a:rPr lang="en-US" dirty="0" smtClean="0"/>
              <a:t>TILT.</a:t>
            </a:r>
          </a:p>
          <a:p>
            <a:pPr marL="454025" lvl="1" indent="-454025">
              <a:spcBef>
                <a:spcPts val="2000"/>
              </a:spcBef>
              <a:buClr>
                <a:schemeClr val="bg1">
                  <a:lumMod val="65000"/>
                </a:schemeClr>
              </a:buClr>
            </a:pP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/>
              <a:t>lições</a:t>
            </a:r>
            <a:r>
              <a:rPr lang="en-US" dirty="0"/>
              <a:t> </a:t>
            </a:r>
            <a:r>
              <a:rPr lang="en-US" dirty="0" err="1"/>
              <a:t>estão</a:t>
            </a:r>
            <a:r>
              <a:rPr lang="en-US" dirty="0"/>
              <a:t> </a:t>
            </a:r>
            <a:r>
              <a:rPr lang="en-US" dirty="0" err="1"/>
              <a:t>disponíveis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www.ev3lessons.com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/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Este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trabalho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é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licenciado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  <a:latin typeface="Helvetica Neue"/>
              </a:rPr>
              <a:t>por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1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201" y="568816"/>
            <a:ext cx="8245475" cy="885369"/>
          </a:xfrm>
          <a:noFill/>
        </p:spPr>
        <p:txBody>
          <a:bodyPr/>
          <a:lstStyle/>
          <a:p>
            <a:r>
              <a:rPr lang="en-US" dirty="0" err="1"/>
              <a:t>Objetivos</a:t>
            </a:r>
            <a:r>
              <a:rPr lang="en-US" dirty="0"/>
              <a:t> Da </a:t>
            </a:r>
            <a:r>
              <a:rPr lang="en-US" dirty="0" err="1"/>
              <a:t>Lição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919" y="1807737"/>
            <a:ext cx="8447757" cy="4591935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 err="1"/>
              <a:t>Aprender</a:t>
            </a:r>
            <a:r>
              <a:rPr lang="en-US" dirty="0"/>
              <a:t> o </a:t>
            </a:r>
            <a:r>
              <a:rPr lang="en-US" dirty="0" err="1"/>
              <a:t>que</a:t>
            </a:r>
            <a:r>
              <a:rPr lang="en-US" dirty="0"/>
              <a:t> é </a:t>
            </a:r>
            <a:r>
              <a:rPr lang="en-US" dirty="0" err="1"/>
              <a:t>registro</a:t>
            </a:r>
            <a:r>
              <a:rPr lang="en-US" dirty="0"/>
              <a:t> de dados.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dirty="0" err="1"/>
              <a:t>Aprender</a:t>
            </a:r>
            <a:r>
              <a:rPr lang="en-US" dirty="0"/>
              <a:t> as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maneiras</a:t>
            </a:r>
            <a:r>
              <a:rPr lang="en-US" dirty="0"/>
              <a:t> de registrar dados no EV3.</a:t>
            </a:r>
          </a:p>
          <a:p>
            <a:pPr marL="457200" indent="-457200">
              <a:buAutoNum type="arabicPeriod"/>
            </a:pPr>
            <a:r>
              <a:rPr lang="en-US" dirty="0" err="1" smtClean="0"/>
              <a:t>Aprender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Registro</a:t>
            </a:r>
            <a:r>
              <a:rPr lang="en-US" dirty="0" smtClean="0"/>
              <a:t> de Dados no </a:t>
            </a:r>
            <a:r>
              <a:rPr lang="en-US" dirty="0" err="1" smtClean="0"/>
              <a:t>Bloco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/>
              <a:t>Pré-requisitos</a:t>
            </a:r>
            <a:r>
              <a:rPr lang="en-US" dirty="0" smtClean="0"/>
              <a:t>: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ter</a:t>
            </a:r>
            <a:r>
              <a:rPr lang="en-US" dirty="0" smtClean="0"/>
              <a:t> a </a:t>
            </a:r>
            <a:r>
              <a:rPr lang="en-US" dirty="0" err="1" smtClean="0"/>
              <a:t>versão</a:t>
            </a:r>
            <a:r>
              <a:rPr lang="en-US" dirty="0" smtClean="0"/>
              <a:t> Edu do software EV3.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8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Que</a:t>
            </a:r>
            <a:r>
              <a:rPr lang="en-US" dirty="0"/>
              <a:t> É </a:t>
            </a:r>
            <a:r>
              <a:rPr lang="en-US" dirty="0" err="1"/>
              <a:t>Registro</a:t>
            </a:r>
            <a:r>
              <a:rPr lang="en-US" dirty="0"/>
              <a:t> De Dados?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 software EV3 </a:t>
            </a:r>
            <a:r>
              <a:rPr lang="en-US" dirty="0" err="1"/>
              <a:t>providencia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maneira</a:t>
            </a:r>
            <a:r>
              <a:rPr lang="en-US" dirty="0"/>
              <a:t> simples de </a:t>
            </a:r>
            <a:r>
              <a:rPr lang="en-US" dirty="0" err="1"/>
              <a:t>gravr</a:t>
            </a:r>
            <a:r>
              <a:rPr lang="en-US" dirty="0"/>
              <a:t> </a:t>
            </a:r>
            <a:r>
              <a:rPr lang="en-US" dirty="0" err="1"/>
              <a:t>continuamente</a:t>
            </a:r>
            <a:r>
              <a:rPr lang="en-US" dirty="0"/>
              <a:t> a </a:t>
            </a:r>
            <a:r>
              <a:rPr lang="en-US" dirty="0" err="1"/>
              <a:t>leitura</a:t>
            </a:r>
            <a:r>
              <a:rPr lang="en-US" dirty="0"/>
              <a:t> dos </a:t>
            </a:r>
            <a:r>
              <a:rPr lang="en-US" dirty="0" err="1"/>
              <a:t>sensores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arquivo</a:t>
            </a:r>
            <a:r>
              <a:rPr lang="en-US" dirty="0"/>
              <a:t> e </a:t>
            </a:r>
            <a:r>
              <a:rPr lang="en-US" dirty="0" err="1"/>
              <a:t>traçar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depois</a:t>
            </a:r>
            <a:r>
              <a:rPr lang="en-US" dirty="0"/>
              <a:t>. </a:t>
            </a:r>
            <a:r>
              <a:rPr lang="en-US" dirty="0" err="1"/>
              <a:t>Isto</a:t>
            </a:r>
            <a:r>
              <a:rPr lang="en-US" dirty="0"/>
              <a:t> é </a:t>
            </a:r>
            <a:r>
              <a:rPr lang="en-US" dirty="0" err="1"/>
              <a:t>chamado</a:t>
            </a:r>
            <a:r>
              <a:rPr lang="en-US" dirty="0"/>
              <a:t> </a:t>
            </a:r>
            <a:r>
              <a:rPr lang="en-US" i="1" dirty="0" err="1"/>
              <a:t>Registro</a:t>
            </a:r>
            <a:r>
              <a:rPr lang="en-US" i="1" dirty="0"/>
              <a:t> de Dados.</a:t>
            </a:r>
            <a:endParaRPr lang="en-US" dirty="0"/>
          </a:p>
          <a:p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</a:t>
            </a:r>
            <a:r>
              <a:rPr lang="en-US" dirty="0" err="1"/>
              <a:t>Registro</a:t>
            </a:r>
            <a:r>
              <a:rPr lang="en-US" dirty="0"/>
              <a:t> de Dados:</a:t>
            </a:r>
          </a:p>
          <a:p>
            <a:pPr lvl="1"/>
            <a:r>
              <a:rPr lang="en-US" dirty="0" err="1"/>
              <a:t>Ótimo</a:t>
            </a:r>
            <a:r>
              <a:rPr lang="en-US" dirty="0"/>
              <a:t> para </a:t>
            </a:r>
            <a:r>
              <a:rPr lang="en-US" dirty="0" err="1"/>
              <a:t>experimentos</a:t>
            </a:r>
            <a:r>
              <a:rPr lang="en-US" dirty="0"/>
              <a:t> </a:t>
            </a:r>
            <a:r>
              <a:rPr lang="en-US" dirty="0" err="1"/>
              <a:t>científicos</a:t>
            </a:r>
            <a:r>
              <a:rPr lang="en-US" dirty="0"/>
              <a:t>. </a:t>
            </a:r>
            <a:r>
              <a:rPr lang="en-US" dirty="0" err="1"/>
              <a:t>Nessa</a:t>
            </a:r>
            <a:r>
              <a:rPr lang="en-US" dirty="0"/>
              <a:t> </a:t>
            </a:r>
            <a:r>
              <a:rPr lang="en-US" dirty="0" err="1"/>
              <a:t>lição</a:t>
            </a:r>
            <a:r>
              <a:rPr lang="en-US" dirty="0"/>
              <a:t>, </a:t>
            </a:r>
            <a:r>
              <a:rPr lang="en-US" dirty="0" err="1"/>
              <a:t>nós</a:t>
            </a:r>
            <a:r>
              <a:rPr lang="en-US" dirty="0"/>
              <a:t> </a:t>
            </a:r>
            <a:r>
              <a:rPr lang="en-US" dirty="0" err="1"/>
              <a:t>mostraremos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registrar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de </a:t>
            </a:r>
            <a:r>
              <a:rPr lang="en-US" dirty="0" err="1"/>
              <a:t>temperatura</a:t>
            </a:r>
            <a:r>
              <a:rPr lang="en-US" dirty="0"/>
              <a:t> para </a:t>
            </a:r>
            <a:r>
              <a:rPr lang="en-US" dirty="0" err="1"/>
              <a:t>estes</a:t>
            </a:r>
            <a:r>
              <a:rPr lang="en-US" dirty="0"/>
              <a:t> </a:t>
            </a:r>
            <a:r>
              <a:rPr lang="en-US" dirty="0" err="1"/>
              <a:t>experimentos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Ótimo</a:t>
            </a:r>
            <a:r>
              <a:rPr lang="en-US" dirty="0"/>
              <a:t> para </a:t>
            </a:r>
            <a:r>
              <a:rPr lang="en-US" dirty="0" err="1"/>
              <a:t>entender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blocos</a:t>
            </a:r>
            <a:r>
              <a:rPr lang="en-US" dirty="0"/>
              <a:t> </a:t>
            </a:r>
            <a:r>
              <a:rPr lang="en-US" dirty="0" err="1"/>
              <a:t>programáveis</a:t>
            </a:r>
            <a:r>
              <a:rPr lang="en-US" dirty="0"/>
              <a:t> do </a:t>
            </a:r>
            <a:r>
              <a:rPr lang="en-US" dirty="0" err="1"/>
              <a:t>robô</a:t>
            </a:r>
            <a:r>
              <a:rPr lang="en-US" dirty="0"/>
              <a:t>. Na </a:t>
            </a:r>
            <a:r>
              <a:rPr lang="en-US" dirty="0" err="1"/>
              <a:t>próxima</a:t>
            </a:r>
            <a:r>
              <a:rPr lang="en-US" dirty="0"/>
              <a:t> </a:t>
            </a:r>
            <a:r>
              <a:rPr lang="en-US" dirty="0" err="1"/>
              <a:t>lição</a:t>
            </a:r>
            <a:r>
              <a:rPr lang="en-US" dirty="0"/>
              <a:t>, </a:t>
            </a:r>
            <a:r>
              <a:rPr lang="en-US" dirty="0" err="1"/>
              <a:t>nós</a:t>
            </a:r>
            <a:r>
              <a:rPr lang="en-US" dirty="0"/>
              <a:t> </a:t>
            </a:r>
            <a:r>
              <a:rPr lang="en-US" dirty="0" err="1"/>
              <a:t>mostraremos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usr</a:t>
            </a:r>
            <a:r>
              <a:rPr lang="en-US" dirty="0"/>
              <a:t> o </a:t>
            </a:r>
            <a:r>
              <a:rPr lang="en-US" dirty="0" err="1"/>
              <a:t>registro</a:t>
            </a:r>
            <a:r>
              <a:rPr lang="en-US" dirty="0"/>
              <a:t> de dados para </a:t>
            </a:r>
            <a:r>
              <a:rPr lang="en-US" dirty="0" err="1"/>
              <a:t>medir</a:t>
            </a:r>
            <a:r>
              <a:rPr lang="en-US" dirty="0"/>
              <a:t> as </a:t>
            </a:r>
            <a:r>
              <a:rPr lang="en-US" dirty="0" err="1"/>
              <a:t>diferenças</a:t>
            </a:r>
            <a:r>
              <a:rPr lang="en-US" dirty="0"/>
              <a:t> entre as </a:t>
            </a:r>
            <a:r>
              <a:rPr lang="en-US" dirty="0" err="1"/>
              <a:t>curvas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Ótimo</a:t>
            </a:r>
            <a:r>
              <a:rPr lang="en-US" dirty="0"/>
              <a:t> para </a:t>
            </a:r>
            <a:r>
              <a:rPr lang="en-US" dirty="0" err="1"/>
              <a:t>entender</a:t>
            </a:r>
            <a:r>
              <a:rPr lang="en-US" dirty="0"/>
              <a:t> o </a:t>
            </a:r>
            <a:r>
              <a:rPr lang="en-US" dirty="0" err="1"/>
              <a:t>comportamento</a:t>
            </a:r>
            <a:r>
              <a:rPr lang="en-US" dirty="0"/>
              <a:t> do sensor. Na Terceira </a:t>
            </a:r>
            <a:r>
              <a:rPr lang="en-US" dirty="0" err="1"/>
              <a:t>lição</a:t>
            </a:r>
            <a:r>
              <a:rPr lang="en-US" dirty="0"/>
              <a:t>, </a:t>
            </a:r>
            <a:r>
              <a:rPr lang="en-US" dirty="0" err="1"/>
              <a:t>nós</a:t>
            </a:r>
            <a:r>
              <a:rPr lang="en-US" dirty="0"/>
              <a:t> </a:t>
            </a:r>
            <a:r>
              <a:rPr lang="en-US" dirty="0" err="1"/>
              <a:t>mostraremos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o </a:t>
            </a:r>
            <a:r>
              <a:rPr lang="en-US" dirty="0" err="1"/>
              <a:t>registro</a:t>
            </a:r>
            <a:r>
              <a:rPr lang="en-US" dirty="0"/>
              <a:t> de dados para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entender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detalhes</a:t>
            </a:r>
            <a:r>
              <a:rPr lang="en-US" dirty="0"/>
              <a:t> dos </a:t>
            </a:r>
            <a:r>
              <a:rPr lang="en-US" dirty="0" err="1"/>
              <a:t>sensores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o </a:t>
            </a:r>
            <a:r>
              <a:rPr lang="en-US" dirty="0" err="1"/>
              <a:t>giroscópio</a:t>
            </a:r>
            <a:r>
              <a:rPr lang="en-US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5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Como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Registra</a:t>
            </a:r>
            <a:r>
              <a:rPr lang="en-US" dirty="0"/>
              <a:t> Dados No EV3?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0036" y="2537227"/>
            <a:ext cx="6908214" cy="4307294"/>
          </a:xfrm>
        </p:spPr>
        <p:txBody>
          <a:bodyPr>
            <a:normAutofit lnSpcReduction="10000"/>
          </a:bodyPr>
          <a:lstStyle/>
          <a:p>
            <a:pPr marL="917575" lvl="1">
              <a:buFont typeface="+mj-lt"/>
              <a:buAutoNum type="arabicPeriod"/>
            </a:pPr>
            <a:r>
              <a:rPr lang="en-US" dirty="0" err="1"/>
              <a:t>Registro</a:t>
            </a:r>
            <a:r>
              <a:rPr lang="en-US" dirty="0"/>
              <a:t> de Dados “</a:t>
            </a:r>
            <a:r>
              <a:rPr lang="en-US" dirty="0" err="1"/>
              <a:t>Ao</a:t>
            </a:r>
            <a:r>
              <a:rPr lang="en-US" dirty="0"/>
              <a:t> Vivo”: É </a:t>
            </a:r>
            <a:r>
              <a:rPr lang="en-US" dirty="0" err="1"/>
              <a:t>quando</a:t>
            </a:r>
            <a:r>
              <a:rPr lang="en-US" dirty="0"/>
              <a:t> se </a:t>
            </a:r>
            <a:r>
              <a:rPr lang="en-US" dirty="0" err="1"/>
              <a:t>coleta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tempo real dados </a:t>
            </a:r>
            <a:r>
              <a:rPr lang="en-US" dirty="0" err="1"/>
              <a:t>diretamente</a:t>
            </a:r>
            <a:r>
              <a:rPr lang="en-US" dirty="0"/>
              <a:t> no software EV3.</a:t>
            </a:r>
          </a:p>
          <a:p>
            <a:pPr marL="917575" lvl="1">
              <a:buFont typeface="+mj-lt"/>
              <a:buAutoNum type="arabicPeriod"/>
            </a:pPr>
            <a:r>
              <a:rPr lang="en-US" dirty="0" err="1" smtClean="0"/>
              <a:t>Registro</a:t>
            </a:r>
            <a:r>
              <a:rPr lang="en-US" dirty="0" smtClean="0"/>
              <a:t> </a:t>
            </a:r>
            <a:r>
              <a:rPr lang="en-US" dirty="0"/>
              <a:t>de Dados </a:t>
            </a:r>
            <a:r>
              <a:rPr lang="en-US" dirty="0" err="1"/>
              <a:t>Remoto</a:t>
            </a:r>
            <a:r>
              <a:rPr lang="en-US" dirty="0"/>
              <a:t>: </a:t>
            </a:r>
            <a:r>
              <a:rPr lang="en-US" dirty="0" err="1"/>
              <a:t>Usa</a:t>
            </a:r>
            <a:r>
              <a:rPr lang="en-US" dirty="0"/>
              <a:t> um </a:t>
            </a:r>
            <a:r>
              <a:rPr lang="en-US" dirty="0" err="1"/>
              <a:t>bloco</a:t>
            </a:r>
            <a:r>
              <a:rPr lang="en-US" dirty="0"/>
              <a:t> para </a:t>
            </a:r>
            <a:r>
              <a:rPr lang="en-US" dirty="0" err="1"/>
              <a:t>coletar</a:t>
            </a:r>
            <a:r>
              <a:rPr lang="en-US" dirty="0"/>
              <a:t> dados e </a:t>
            </a:r>
            <a:r>
              <a:rPr lang="en-US" dirty="0" err="1"/>
              <a:t>transfere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para o </a:t>
            </a:r>
            <a:r>
              <a:rPr lang="en-US" dirty="0" err="1"/>
              <a:t>computador</a:t>
            </a:r>
            <a:r>
              <a:rPr lang="en-US" dirty="0"/>
              <a:t> para </a:t>
            </a:r>
            <a:r>
              <a:rPr lang="en-US" dirty="0" err="1"/>
              <a:t>fazer</a:t>
            </a:r>
            <a:r>
              <a:rPr lang="en-US" dirty="0"/>
              <a:t> </a:t>
            </a:r>
            <a:r>
              <a:rPr lang="en-US" dirty="0" err="1"/>
              <a:t>análises</a:t>
            </a:r>
            <a:r>
              <a:rPr lang="en-US" dirty="0"/>
              <a:t>.</a:t>
            </a:r>
          </a:p>
          <a:p>
            <a:pPr marL="917575" lvl="1">
              <a:buFont typeface="+mj-lt"/>
              <a:buAutoNum type="arabicPeriod"/>
            </a:pPr>
            <a:r>
              <a:rPr lang="en-US" dirty="0" err="1"/>
              <a:t>Registro</a:t>
            </a:r>
            <a:r>
              <a:rPr lang="en-US" dirty="0"/>
              <a:t> de Dados no </a:t>
            </a:r>
            <a:r>
              <a:rPr lang="en-US" dirty="0" err="1"/>
              <a:t>Bloco</a:t>
            </a:r>
            <a:r>
              <a:rPr lang="en-US" dirty="0"/>
              <a:t>:  Execute o </a:t>
            </a:r>
            <a:r>
              <a:rPr lang="en-US" dirty="0" err="1" smtClean="0"/>
              <a:t>experimento</a:t>
            </a:r>
            <a:r>
              <a:rPr lang="en-US" dirty="0" smtClean="0"/>
              <a:t> </a:t>
            </a:r>
            <a:r>
              <a:rPr lang="en-US" dirty="0" err="1"/>
              <a:t>diretamente</a:t>
            </a:r>
            <a:r>
              <a:rPr lang="en-US" dirty="0"/>
              <a:t> no </a:t>
            </a:r>
            <a:r>
              <a:rPr lang="en-US" dirty="0" err="1"/>
              <a:t>bloco</a:t>
            </a:r>
            <a:r>
              <a:rPr lang="en-US" dirty="0"/>
              <a:t>.</a:t>
            </a:r>
          </a:p>
          <a:p>
            <a:pPr marL="917575" lvl="1">
              <a:buFont typeface="+mj-lt"/>
              <a:buAutoNum type="arabicPeriod"/>
            </a:pPr>
            <a:endParaRPr lang="en-US" dirty="0" smtClean="0"/>
          </a:p>
          <a:p>
            <a:pPr marL="917575" lvl="1">
              <a:buFont typeface="+mj-lt"/>
              <a:buAutoNum type="arabicPeriod"/>
            </a:pPr>
            <a:r>
              <a:rPr lang="en-US" dirty="0" err="1"/>
              <a:t>Autônomo</a:t>
            </a:r>
            <a:r>
              <a:rPr lang="en-US" dirty="0"/>
              <a:t>. </a:t>
            </a:r>
            <a:r>
              <a:rPr lang="en-US" dirty="0" err="1"/>
              <a:t>Colecte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com o </a:t>
            </a:r>
            <a:r>
              <a:rPr lang="en-US" dirty="0" err="1"/>
              <a:t>bloco</a:t>
            </a:r>
            <a:r>
              <a:rPr lang="en-US" dirty="0"/>
              <a:t> de </a:t>
            </a:r>
            <a:r>
              <a:rPr lang="en-US" dirty="0" err="1"/>
              <a:t>Registro</a:t>
            </a:r>
            <a:r>
              <a:rPr lang="en-US" dirty="0"/>
              <a:t> de Dados. </a:t>
            </a:r>
            <a:r>
              <a:rPr lang="en-US" dirty="0" err="1"/>
              <a:t>Os</a:t>
            </a:r>
            <a:r>
              <a:rPr lang="en-US" dirty="0"/>
              <a:t> dados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guardados</a:t>
            </a:r>
            <a:r>
              <a:rPr lang="en-US" dirty="0"/>
              <a:t> no </a:t>
            </a:r>
            <a:r>
              <a:rPr lang="en-US" dirty="0" err="1"/>
              <a:t>bloco</a:t>
            </a:r>
            <a:r>
              <a:rPr lang="en-US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7314" y="2591192"/>
            <a:ext cx="1590818" cy="21678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Lição</a:t>
            </a:r>
            <a:r>
              <a:rPr lang="en-US" dirty="0"/>
              <a:t> 1: </a:t>
            </a:r>
            <a:r>
              <a:rPr lang="en-US" dirty="0" err="1"/>
              <a:t>Experimento</a:t>
            </a:r>
            <a:r>
              <a:rPr lang="en-US" dirty="0"/>
              <a:t> com Sensor de </a:t>
            </a:r>
            <a:r>
              <a:rPr lang="en-US" dirty="0" err="1"/>
              <a:t>Temperatura</a:t>
            </a:r>
            <a:r>
              <a:rPr lang="en-US" dirty="0"/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577314" y="5267507"/>
            <a:ext cx="1590818" cy="11218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Lição</a:t>
            </a:r>
            <a:r>
              <a:rPr lang="en-US" dirty="0"/>
              <a:t> 2: </a:t>
            </a:r>
            <a:r>
              <a:rPr lang="en-US" dirty="0" err="1"/>
              <a:t>Diferenças</a:t>
            </a:r>
            <a:r>
              <a:rPr lang="en-US" dirty="0"/>
              <a:t> entre </a:t>
            </a:r>
            <a:r>
              <a:rPr lang="en-US" dirty="0" err="1"/>
              <a:t>curvas</a:t>
            </a:r>
            <a:r>
              <a:rPr lang="en-US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5266" y="1860011"/>
            <a:ext cx="8729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Há</a:t>
            </a:r>
            <a:r>
              <a:rPr lang="en-US" dirty="0"/>
              <a:t> 4 </a:t>
            </a:r>
            <a:r>
              <a:rPr lang="en-US" dirty="0" err="1"/>
              <a:t>maneiras</a:t>
            </a:r>
            <a:r>
              <a:rPr lang="en-US" dirty="0"/>
              <a:t> para registrar dados </a:t>
            </a:r>
            <a:r>
              <a:rPr lang="en-US" dirty="0" err="1"/>
              <a:t>usando</a:t>
            </a:r>
            <a:r>
              <a:rPr lang="en-US" dirty="0"/>
              <a:t> o EV3 MINDSTORMS: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0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Registro</a:t>
            </a:r>
            <a:r>
              <a:rPr lang="en-US" dirty="0" smtClean="0"/>
              <a:t> De Dados </a:t>
            </a:r>
            <a:r>
              <a:rPr lang="en-US" dirty="0" err="1" smtClean="0"/>
              <a:t>Autônomo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961" y="4614836"/>
            <a:ext cx="2133882" cy="57023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800" dirty="0" err="1" smtClean="0"/>
              <a:t>Bloco</a:t>
            </a:r>
            <a:r>
              <a:rPr lang="en-US" sz="1800" dirty="0" smtClean="0"/>
              <a:t> de </a:t>
            </a:r>
            <a:r>
              <a:rPr lang="en-US" sz="1800" dirty="0" err="1" smtClean="0"/>
              <a:t>Registro</a:t>
            </a:r>
            <a:r>
              <a:rPr lang="en-US" sz="1800" dirty="0" smtClean="0"/>
              <a:t> de Dados </a:t>
            </a:r>
            <a:r>
              <a:rPr lang="en-US" sz="1800" dirty="0" err="1" smtClean="0"/>
              <a:t>está</a:t>
            </a:r>
            <a:r>
              <a:rPr lang="en-US" sz="1800" dirty="0" smtClean="0"/>
              <a:t> </a:t>
            </a:r>
            <a:r>
              <a:rPr lang="en-US" sz="1800" dirty="0" err="1" smtClean="0"/>
              <a:t>na</a:t>
            </a:r>
            <a:r>
              <a:rPr lang="en-US" sz="1800" dirty="0" smtClean="0"/>
              <a:t> aba </a:t>
            </a:r>
            <a:r>
              <a:rPr lang="en-US" sz="1800" dirty="0" err="1" smtClean="0"/>
              <a:t>azul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 descr="Screen Shot 2015-10-25 at 10.29.03 A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91" y="5348416"/>
            <a:ext cx="7463731" cy="1141072"/>
          </a:xfrm>
          <a:prstGeom prst="rect">
            <a:avLst/>
          </a:prstGeom>
        </p:spPr>
      </p:pic>
      <p:sp>
        <p:nvSpPr>
          <p:cNvPr id="9" name="Frame 8"/>
          <p:cNvSpPr/>
          <p:nvPr/>
        </p:nvSpPr>
        <p:spPr>
          <a:xfrm>
            <a:off x="1296321" y="5617058"/>
            <a:ext cx="853053" cy="964668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95384" y="1735777"/>
            <a:ext cx="1946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Nome do </a:t>
            </a:r>
            <a:r>
              <a:rPr lang="en-US" dirty="0" err="1" smtClean="0"/>
              <a:t>arquivo</a:t>
            </a:r>
            <a:r>
              <a:rPr lang="en-US" dirty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58622" y="1708122"/>
            <a:ext cx="1538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Porta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092552" y="2050877"/>
            <a:ext cx="0" cy="2081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451148" y="2050877"/>
            <a:ext cx="0" cy="2081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451148" y="4300229"/>
            <a:ext cx="50070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682478" y="5140477"/>
            <a:ext cx="0" cy="415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84163" y="2050877"/>
            <a:ext cx="23843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Registro</a:t>
            </a:r>
            <a:r>
              <a:rPr lang="en-US" dirty="0" smtClean="0"/>
              <a:t> de Dados </a:t>
            </a:r>
            <a:r>
              <a:rPr lang="en-US" dirty="0" err="1" smtClean="0"/>
              <a:t>Autônomo</a:t>
            </a:r>
            <a:r>
              <a:rPr lang="en-US" dirty="0" smtClean="0"/>
              <a:t> </a:t>
            </a:r>
            <a:r>
              <a:rPr lang="en-US" dirty="0" err="1" smtClean="0"/>
              <a:t>reguer</a:t>
            </a:r>
            <a:r>
              <a:rPr lang="en-US" dirty="0" smtClean="0"/>
              <a:t> o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registro</a:t>
            </a:r>
            <a:r>
              <a:rPr lang="en-US" dirty="0" smtClean="0"/>
              <a:t> de dados.</a:t>
            </a:r>
            <a:endParaRPr lang="en-US" dirty="0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822" y="2259034"/>
            <a:ext cx="5101428" cy="2704943"/>
          </a:xfrm>
          <a:prstGeom prst="rect">
            <a:avLst/>
          </a:prstGeom>
        </p:spPr>
      </p:pic>
      <p:sp>
        <p:nvSpPr>
          <p:cNvPr id="20" name="TextBox 16"/>
          <p:cNvSpPr txBox="1"/>
          <p:nvPr/>
        </p:nvSpPr>
        <p:spPr>
          <a:xfrm>
            <a:off x="6106913" y="2187354"/>
            <a:ext cx="243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Adicione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sensores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22" name="Straight Arrow Connector 14"/>
          <p:cNvCxnSpPr>
            <a:stCxn id="20" idx="1"/>
          </p:cNvCxnSpPr>
          <p:nvPr/>
        </p:nvCxnSpPr>
        <p:spPr>
          <a:xfrm flipH="1" flipV="1">
            <a:off x="5765479" y="2363718"/>
            <a:ext cx="341434" cy="83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17"/>
          <p:cNvSpPr txBox="1"/>
          <p:nvPr/>
        </p:nvSpPr>
        <p:spPr>
          <a:xfrm>
            <a:off x="3091742" y="3174817"/>
            <a:ext cx="2432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Escolha</a:t>
            </a:r>
            <a:r>
              <a:rPr lang="en-US" dirty="0" smtClean="0"/>
              <a:t> o sensor e  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quer</a:t>
            </a:r>
            <a:r>
              <a:rPr lang="en-US" dirty="0" smtClean="0"/>
              <a:t> </a:t>
            </a:r>
            <a:r>
              <a:rPr lang="en-US" dirty="0" err="1" smtClean="0"/>
              <a:t>medir</a:t>
            </a:r>
            <a:r>
              <a:rPr lang="en-US" dirty="0" smtClean="0"/>
              <a:t> com </a:t>
            </a:r>
            <a:r>
              <a:rPr lang="en-US" dirty="0" err="1" smtClean="0"/>
              <a:t>ele</a:t>
            </a:r>
            <a:r>
              <a:rPr lang="en-US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4910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Como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Usa</a:t>
            </a:r>
            <a:r>
              <a:rPr lang="en-US" dirty="0" smtClean="0"/>
              <a:t> O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Registro</a:t>
            </a:r>
            <a:r>
              <a:rPr lang="en-US" dirty="0" smtClean="0"/>
              <a:t> De Dados?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18870"/>
            <a:ext cx="8652917" cy="233286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Para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bloco</a:t>
            </a:r>
            <a:r>
              <a:rPr lang="en-US" dirty="0" smtClean="0"/>
              <a:t>, </a:t>
            </a:r>
            <a:r>
              <a:rPr lang="en-US" dirty="0" err="1" smtClean="0"/>
              <a:t>simplesmente</a:t>
            </a:r>
            <a:r>
              <a:rPr lang="en-US" dirty="0" smtClean="0"/>
              <a:t> </a:t>
            </a:r>
            <a:r>
              <a:rPr lang="en-US" dirty="0" err="1" smtClean="0"/>
              <a:t>coloque</a:t>
            </a:r>
            <a:r>
              <a:rPr lang="en-US" dirty="0" smtClean="0"/>
              <a:t> o </a:t>
            </a:r>
            <a:r>
              <a:rPr lang="en-US" dirty="0" err="1" smtClean="0"/>
              <a:t>bloco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frete</a:t>
            </a:r>
            <a:r>
              <a:rPr lang="en-US" dirty="0" smtClean="0"/>
              <a:t> do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quer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ele</a:t>
            </a:r>
            <a:r>
              <a:rPr lang="en-US" dirty="0" smtClean="0"/>
              <a:t> </a:t>
            </a:r>
            <a:r>
              <a:rPr lang="en-US" dirty="0" err="1" smtClean="0"/>
              <a:t>registre</a:t>
            </a:r>
            <a:r>
              <a:rPr lang="en-US" dirty="0" smtClean="0"/>
              <a:t> e </a:t>
            </a:r>
            <a:r>
              <a:rPr lang="en-US" dirty="0" err="1" smtClean="0"/>
              <a:t>deixe</a:t>
            </a:r>
            <a:r>
              <a:rPr lang="en-US" dirty="0" smtClean="0"/>
              <a:t>-o </a:t>
            </a:r>
            <a:r>
              <a:rPr lang="en-US" dirty="0" err="1" smtClean="0"/>
              <a:t>ligado</a:t>
            </a:r>
            <a:r>
              <a:rPr lang="en-US" dirty="0" smtClean="0"/>
              <a:t>. Para </a:t>
            </a:r>
            <a:r>
              <a:rPr lang="en-US" dirty="0" err="1" smtClean="0"/>
              <a:t>parar</a:t>
            </a:r>
            <a:r>
              <a:rPr lang="en-US" dirty="0" smtClean="0"/>
              <a:t>, </a:t>
            </a:r>
            <a:r>
              <a:rPr lang="en-US" dirty="0" err="1" smtClean="0"/>
              <a:t>adicione</a:t>
            </a:r>
            <a:r>
              <a:rPr lang="en-US" dirty="0" smtClean="0"/>
              <a:t> outro </a:t>
            </a:r>
            <a:r>
              <a:rPr lang="en-US" dirty="0" err="1" smtClean="0"/>
              <a:t>bloco</a:t>
            </a:r>
            <a:r>
              <a:rPr lang="en-US" dirty="0" smtClean="0"/>
              <a:t> com o </a:t>
            </a:r>
            <a:r>
              <a:rPr lang="en-US" dirty="0" err="1" smtClean="0"/>
              <a:t>comando</a:t>
            </a:r>
            <a:r>
              <a:rPr lang="en-US" dirty="0" smtClean="0"/>
              <a:t> “</a:t>
            </a:r>
            <a:r>
              <a:rPr lang="en-US" dirty="0" err="1" smtClean="0"/>
              <a:t>Parar</a:t>
            </a:r>
            <a:r>
              <a:rPr lang="en-US" dirty="0" smtClean="0"/>
              <a:t>”.</a:t>
            </a:r>
          </a:p>
          <a:p>
            <a:r>
              <a:rPr lang="en-US" dirty="0" err="1" smtClean="0"/>
              <a:t>Escolha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outro </a:t>
            </a:r>
            <a:r>
              <a:rPr lang="en-US" dirty="0" err="1" smtClean="0"/>
              <a:t>parametros</a:t>
            </a:r>
            <a:r>
              <a:rPr lang="en-US" dirty="0" smtClean="0"/>
              <a:t> – as </a:t>
            </a:r>
            <a:r>
              <a:rPr lang="en-US" dirty="0" err="1" smtClean="0"/>
              <a:t>portas</a:t>
            </a:r>
            <a:r>
              <a:rPr lang="en-US" dirty="0" smtClean="0"/>
              <a:t>,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sensores</a:t>
            </a:r>
            <a:r>
              <a:rPr lang="en-US" dirty="0" smtClean="0"/>
              <a:t>, 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gotaria</a:t>
            </a:r>
            <a:r>
              <a:rPr lang="en-US" dirty="0" smtClean="0"/>
              <a:t> de </a:t>
            </a:r>
            <a:r>
              <a:rPr lang="en-US" dirty="0" err="1" smtClean="0"/>
              <a:t>gravar</a:t>
            </a:r>
            <a:r>
              <a:rPr lang="en-US" dirty="0" smtClean="0"/>
              <a:t> (</a:t>
            </a:r>
            <a:r>
              <a:rPr lang="en-US" dirty="0" err="1" smtClean="0"/>
              <a:t>rotações</a:t>
            </a:r>
            <a:r>
              <a:rPr lang="en-US" dirty="0" smtClean="0"/>
              <a:t>/</a:t>
            </a:r>
            <a:r>
              <a:rPr lang="en-US" dirty="0" err="1" smtClean="0"/>
              <a:t>graus</a:t>
            </a:r>
            <a:r>
              <a:rPr lang="en-US" dirty="0" smtClean="0"/>
              <a:t>, etc.).</a:t>
            </a:r>
          </a:p>
          <a:p>
            <a:r>
              <a:rPr lang="en-US" dirty="0" err="1" smtClean="0"/>
              <a:t>Baixe</a:t>
            </a:r>
            <a:r>
              <a:rPr lang="en-US" dirty="0" smtClean="0"/>
              <a:t> e execute o </a:t>
            </a:r>
            <a:r>
              <a:rPr lang="en-US" dirty="0" err="1" smtClean="0"/>
              <a:t>programa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 descr="Screen Shot 2015-10-25 at 10.25.5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468" y="4324606"/>
            <a:ext cx="6731000" cy="1803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18046" y="5849445"/>
            <a:ext cx="985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Ligado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04988" y="5844709"/>
            <a:ext cx="148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Desligado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Frame 7"/>
          <p:cNvSpPr/>
          <p:nvPr/>
        </p:nvSpPr>
        <p:spPr>
          <a:xfrm>
            <a:off x="2418046" y="5297833"/>
            <a:ext cx="545726" cy="578370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>
            <a:off x="6799852" y="5231207"/>
            <a:ext cx="545726" cy="578370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79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Como </a:t>
            </a:r>
            <a:r>
              <a:rPr lang="en-US" dirty="0" err="1"/>
              <a:t>V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/>
              <a:t>S</a:t>
            </a:r>
            <a:r>
              <a:rPr lang="en-US" dirty="0" err="1" smtClean="0"/>
              <a:t>eus</a:t>
            </a:r>
            <a:r>
              <a:rPr lang="en-US" dirty="0" smtClean="0"/>
              <a:t> Dados.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 descr="Screen Shot 2015-10-25 at 10.20.49 AM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9"/>
          <a:stretch/>
        </p:blipFill>
        <p:spPr>
          <a:xfrm>
            <a:off x="4182313" y="3628757"/>
            <a:ext cx="4853191" cy="29550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84163" y="1701497"/>
            <a:ext cx="251084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 </a:t>
            </a:r>
            <a:r>
              <a:rPr lang="en-US" sz="1600" dirty="0" err="1" smtClean="0"/>
              <a:t>você</a:t>
            </a:r>
            <a:r>
              <a:rPr lang="en-US" sz="1600" dirty="0" smtClean="0"/>
              <a:t> </a:t>
            </a:r>
            <a:r>
              <a:rPr lang="en-US" sz="1600" dirty="0" err="1" smtClean="0"/>
              <a:t>quiser</a:t>
            </a:r>
            <a:r>
              <a:rPr lang="en-US" sz="1600" dirty="0" smtClean="0"/>
              <a:t> </a:t>
            </a:r>
            <a:r>
              <a:rPr lang="en-US" sz="1600" dirty="0" err="1" smtClean="0"/>
              <a:t>ter</a:t>
            </a:r>
            <a:r>
              <a:rPr lang="en-US" sz="1600" dirty="0" smtClean="0"/>
              <a:t> o </a:t>
            </a:r>
            <a:r>
              <a:rPr lang="en-US" sz="1600" dirty="0" err="1" smtClean="0"/>
              <a:t>arquivo</a:t>
            </a:r>
            <a:r>
              <a:rPr lang="en-US" sz="1600" dirty="0" smtClean="0"/>
              <a:t> do </a:t>
            </a:r>
            <a:r>
              <a:rPr lang="en-US" sz="1600" dirty="0" err="1" smtClean="0"/>
              <a:t>seu</a:t>
            </a:r>
            <a:r>
              <a:rPr lang="en-US" sz="1600" dirty="0" smtClean="0"/>
              <a:t> </a:t>
            </a:r>
            <a:r>
              <a:rPr lang="en-US" sz="1600" dirty="0" err="1" smtClean="0"/>
              <a:t>Bloco</a:t>
            </a:r>
            <a:r>
              <a:rPr lang="en-US" sz="1600" dirty="0" smtClean="0"/>
              <a:t> no </a:t>
            </a:r>
            <a:r>
              <a:rPr lang="en-US" sz="1600" dirty="0" err="1" smtClean="0"/>
              <a:t>computador</a:t>
            </a:r>
            <a:r>
              <a:rPr lang="en-US" sz="1600" dirty="0" smtClean="0"/>
              <a:t>: </a:t>
            </a:r>
          </a:p>
          <a:p>
            <a:pPr marL="342900" indent="-342900">
              <a:buAutoNum type="arabicParenR"/>
            </a:pPr>
            <a:r>
              <a:rPr lang="en-US" sz="1600" dirty="0" smtClean="0"/>
              <a:t>Clique no </a:t>
            </a:r>
            <a:r>
              <a:rPr lang="en-US" sz="1600" dirty="0" err="1" smtClean="0"/>
              <a:t>botão</a:t>
            </a:r>
            <a:r>
              <a:rPr lang="en-US" sz="1600" dirty="0" smtClean="0"/>
              <a:t> de “</a:t>
            </a:r>
            <a:r>
              <a:rPr lang="en-US" sz="1600" dirty="0" err="1" smtClean="0"/>
              <a:t>Informação</a:t>
            </a:r>
            <a:r>
              <a:rPr lang="en-US" sz="1600" dirty="0" smtClean="0"/>
              <a:t> do </a:t>
            </a:r>
            <a:r>
              <a:rPr lang="en-US" sz="1600" dirty="0" err="1"/>
              <a:t>b</a:t>
            </a:r>
            <a:r>
              <a:rPr lang="en-US" sz="1600" dirty="0" err="1" smtClean="0"/>
              <a:t>loco</a:t>
            </a:r>
            <a:r>
              <a:rPr lang="en-US" sz="1600" dirty="0" smtClean="0"/>
              <a:t>”. </a:t>
            </a:r>
          </a:p>
          <a:p>
            <a:pPr marL="342900" indent="-342900">
              <a:buAutoNum type="arabicParenR"/>
            </a:pPr>
            <a:r>
              <a:rPr lang="en-US" sz="1600" dirty="0" err="1" smtClean="0"/>
              <a:t>Pressione</a:t>
            </a:r>
            <a:r>
              <a:rPr lang="en-US" sz="1600" dirty="0" smtClean="0"/>
              <a:t> o </a:t>
            </a:r>
            <a:r>
              <a:rPr lang="en-US" sz="1600" dirty="0" err="1" smtClean="0"/>
              <a:t>botão</a:t>
            </a:r>
            <a:r>
              <a:rPr lang="en-US" sz="1600" dirty="0" smtClean="0"/>
              <a:t> “</a:t>
            </a:r>
            <a:r>
              <a:rPr lang="en-US" sz="1600" dirty="0" err="1" smtClean="0"/>
              <a:t>Abrir</a:t>
            </a:r>
            <a:r>
              <a:rPr lang="en-US" sz="1600" dirty="0" smtClean="0"/>
              <a:t> o </a:t>
            </a:r>
            <a:r>
              <a:rPr lang="en-US" sz="1600" dirty="0" err="1" smtClean="0"/>
              <a:t>navegador</a:t>
            </a:r>
            <a:r>
              <a:rPr lang="en-US" sz="1600" dirty="0" smtClean="0"/>
              <a:t> da </a:t>
            </a:r>
            <a:r>
              <a:rPr lang="en-US" sz="1600" dirty="0" err="1" smtClean="0"/>
              <a:t>memória</a:t>
            </a:r>
            <a:r>
              <a:rPr lang="en-US" sz="1600" dirty="0" smtClean="0"/>
              <a:t>”. </a:t>
            </a:r>
          </a:p>
          <a:p>
            <a:pPr marL="342900" indent="-342900">
              <a:buAutoNum type="arabicParenR"/>
            </a:pPr>
            <a:r>
              <a:rPr lang="en-US" sz="1600" dirty="0" err="1" smtClean="0"/>
              <a:t>Encontre</a:t>
            </a:r>
            <a:r>
              <a:rPr lang="en-US" sz="1600" dirty="0" smtClean="0"/>
              <a:t> o </a:t>
            </a:r>
            <a:r>
              <a:rPr lang="en-US" sz="1600" dirty="0" err="1" smtClean="0"/>
              <a:t>arquivo</a:t>
            </a:r>
            <a:r>
              <a:rPr lang="en-US" sz="1600" dirty="0" smtClean="0"/>
              <a:t> </a:t>
            </a:r>
            <a:r>
              <a:rPr lang="en-US" sz="1600" dirty="0" err="1" smtClean="0"/>
              <a:t>correto</a:t>
            </a:r>
            <a:r>
              <a:rPr lang="en-US" sz="1600" dirty="0" smtClean="0"/>
              <a:t> .</a:t>
            </a:r>
            <a:r>
              <a:rPr lang="en-US" sz="1600" dirty="0" err="1" smtClean="0"/>
              <a:t>rdf</a:t>
            </a:r>
            <a:r>
              <a:rPr lang="en-US" sz="1600" dirty="0" smtClean="0"/>
              <a:t>.</a:t>
            </a:r>
          </a:p>
          <a:p>
            <a:endParaRPr lang="en-US" dirty="0" smtClean="0"/>
          </a:p>
          <a:p>
            <a:r>
              <a:rPr lang="en-US" sz="1600" dirty="0" smtClean="0"/>
              <a:t>Se </a:t>
            </a:r>
            <a:r>
              <a:rPr lang="en-US" sz="1600" dirty="0" err="1" smtClean="0"/>
              <a:t>você</a:t>
            </a:r>
            <a:r>
              <a:rPr lang="en-US" sz="1600" dirty="0" smtClean="0"/>
              <a:t> </a:t>
            </a:r>
            <a:r>
              <a:rPr lang="en-US" sz="1600" dirty="0" err="1" smtClean="0"/>
              <a:t>quiser</a:t>
            </a:r>
            <a:r>
              <a:rPr lang="en-US" sz="1600" dirty="0" smtClean="0"/>
              <a:t> </a:t>
            </a:r>
            <a:r>
              <a:rPr lang="en-US" sz="1600" dirty="0" err="1" smtClean="0"/>
              <a:t>ver</a:t>
            </a:r>
            <a:r>
              <a:rPr lang="en-US" sz="1600" dirty="0" smtClean="0"/>
              <a:t> o </a:t>
            </a:r>
            <a:r>
              <a:rPr lang="en-US" sz="1600" dirty="0" err="1" smtClean="0"/>
              <a:t>arquivo</a:t>
            </a:r>
            <a:r>
              <a:rPr lang="en-US" sz="1600" dirty="0" smtClean="0"/>
              <a:t> de dados a </a:t>
            </a:r>
            <a:r>
              <a:rPr lang="en-US" sz="1600" dirty="0" err="1" smtClean="0"/>
              <a:t>partir</a:t>
            </a:r>
            <a:r>
              <a:rPr lang="en-US" sz="1600" dirty="0" smtClean="0"/>
              <a:t> do </a:t>
            </a:r>
            <a:r>
              <a:rPr lang="en-US" sz="1600" dirty="0" err="1" smtClean="0"/>
              <a:t>Bloco</a:t>
            </a:r>
            <a:r>
              <a:rPr lang="en-US" sz="1600" dirty="0" smtClean="0"/>
              <a:t> </a:t>
            </a:r>
            <a:r>
              <a:rPr lang="en-US" sz="1600" dirty="0" err="1" smtClean="0"/>
              <a:t>ou</a:t>
            </a:r>
            <a:r>
              <a:rPr lang="en-US" sz="1600" dirty="0" smtClean="0"/>
              <a:t> </a:t>
            </a:r>
            <a:r>
              <a:rPr lang="en-US" sz="1600" dirty="0" err="1" smtClean="0"/>
              <a:t>Computador</a:t>
            </a:r>
            <a:r>
              <a:rPr lang="en-US" sz="1600" dirty="0" smtClean="0"/>
              <a:t>:</a:t>
            </a:r>
          </a:p>
          <a:p>
            <a:r>
              <a:rPr lang="en-US" sz="1600" dirty="0" err="1" smtClean="0"/>
              <a:t>Ferramentas</a:t>
            </a:r>
            <a:r>
              <a:rPr lang="en-US" sz="1600" dirty="0" smtClean="0"/>
              <a:t> </a:t>
            </a:r>
            <a:r>
              <a:rPr lang="en-US" sz="1600" dirty="0" smtClean="0">
                <a:sym typeface="Wingdings"/>
              </a:rPr>
              <a:t> </a:t>
            </a:r>
            <a:r>
              <a:rPr lang="en-US" sz="1600" dirty="0" err="1" smtClean="0">
                <a:sym typeface="Wingdings"/>
              </a:rPr>
              <a:t>Datalog</a:t>
            </a:r>
            <a:r>
              <a:rPr lang="en-US" sz="1600" dirty="0" smtClean="0">
                <a:sym typeface="Wingdings"/>
              </a:rPr>
              <a:t> File Manager  </a:t>
            </a:r>
            <a:r>
              <a:rPr lang="en-US" sz="1600" dirty="0" err="1" smtClean="0">
                <a:sym typeface="Wingdings"/>
              </a:rPr>
              <a:t>Selecione</a:t>
            </a:r>
            <a:r>
              <a:rPr lang="en-US" sz="1600" dirty="0" smtClean="0">
                <a:sym typeface="Wingdings"/>
              </a:rPr>
              <a:t> o BLOCO </a:t>
            </a:r>
            <a:r>
              <a:rPr lang="en-US" sz="1600" dirty="0" err="1" smtClean="0">
                <a:sym typeface="Wingdings"/>
              </a:rPr>
              <a:t>ou</a:t>
            </a:r>
            <a:r>
              <a:rPr lang="en-US" sz="1600" dirty="0" smtClean="0">
                <a:sym typeface="Wingdings"/>
              </a:rPr>
              <a:t> COMPUTADOR e </a:t>
            </a:r>
            <a:r>
              <a:rPr lang="en-US" sz="1600" dirty="0" err="1" smtClean="0">
                <a:sym typeface="Wingdings"/>
              </a:rPr>
              <a:t>escolha</a:t>
            </a:r>
            <a:r>
              <a:rPr lang="en-US" sz="1600" dirty="0" smtClean="0">
                <a:sym typeface="Wingdings"/>
              </a:rPr>
              <a:t> o </a:t>
            </a:r>
            <a:r>
              <a:rPr lang="en-US" sz="1600" dirty="0" err="1" smtClean="0">
                <a:sym typeface="Wingdings"/>
              </a:rPr>
              <a:t>arquivo</a:t>
            </a:r>
            <a:r>
              <a:rPr lang="en-US" sz="1600" dirty="0" smtClean="0">
                <a:sym typeface="Wingdings"/>
              </a:rPr>
              <a:t> </a:t>
            </a:r>
            <a:r>
              <a:rPr lang="en-US" sz="1600" dirty="0" err="1" smtClean="0">
                <a:sym typeface="Wingdings"/>
              </a:rPr>
              <a:t>correto</a:t>
            </a:r>
            <a:r>
              <a:rPr lang="en-US" sz="1600" dirty="0" smtClean="0">
                <a:sym typeface="Wingdings"/>
              </a:rPr>
              <a:t>.</a:t>
            </a:r>
            <a:endParaRPr lang="en-US" sz="1600" dirty="0"/>
          </a:p>
        </p:txBody>
      </p:sp>
      <p:pic>
        <p:nvPicPr>
          <p:cNvPr id="8" name="Picture 7" descr="Screen Shot 2015-10-25 at 6.07.57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665" y="1807227"/>
            <a:ext cx="2740585" cy="1672563"/>
          </a:xfrm>
          <a:prstGeom prst="rect">
            <a:avLst/>
          </a:prstGeom>
        </p:spPr>
      </p:pic>
      <p:sp>
        <p:nvSpPr>
          <p:cNvPr id="10" name="Frame 9"/>
          <p:cNvSpPr/>
          <p:nvPr/>
        </p:nvSpPr>
        <p:spPr>
          <a:xfrm>
            <a:off x="6769929" y="2400256"/>
            <a:ext cx="2081188" cy="205242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26357" y="2126979"/>
            <a:ext cx="343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</a:rPr>
              <a:t>3</a:t>
            </a:r>
            <a:endParaRPr lang="en-US" sz="2000" b="1" dirty="0">
              <a:solidFill>
                <a:srgbClr val="FF6600"/>
              </a:solidFill>
            </a:endParaRPr>
          </a:p>
        </p:txBody>
      </p:sp>
      <p:sp>
        <p:nvSpPr>
          <p:cNvPr id="15" name="Frame 14"/>
          <p:cNvSpPr/>
          <p:nvPr/>
        </p:nvSpPr>
        <p:spPr>
          <a:xfrm>
            <a:off x="5622131" y="5356080"/>
            <a:ext cx="2081188" cy="205242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426" y="1842966"/>
            <a:ext cx="2962688" cy="1114581"/>
          </a:xfrm>
          <a:prstGeom prst="rect">
            <a:avLst/>
          </a:prstGeom>
        </p:spPr>
      </p:pic>
      <p:sp>
        <p:nvSpPr>
          <p:cNvPr id="17" name="Frame 10"/>
          <p:cNvSpPr/>
          <p:nvPr/>
        </p:nvSpPr>
        <p:spPr>
          <a:xfrm>
            <a:off x="5604944" y="2570500"/>
            <a:ext cx="431388" cy="359177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2"/>
          <p:cNvSpPr txBox="1"/>
          <p:nvPr/>
        </p:nvSpPr>
        <p:spPr>
          <a:xfrm>
            <a:off x="5291505" y="2546266"/>
            <a:ext cx="343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6600"/>
                </a:solidFill>
              </a:rPr>
              <a:t>2</a:t>
            </a:r>
          </a:p>
        </p:txBody>
      </p:sp>
      <p:sp>
        <p:nvSpPr>
          <p:cNvPr id="19" name="Frame 8"/>
          <p:cNvSpPr/>
          <p:nvPr/>
        </p:nvSpPr>
        <p:spPr>
          <a:xfrm>
            <a:off x="3030721" y="1807227"/>
            <a:ext cx="431388" cy="476101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1"/>
          <p:cNvSpPr txBox="1"/>
          <p:nvPr/>
        </p:nvSpPr>
        <p:spPr>
          <a:xfrm>
            <a:off x="2696529" y="1835200"/>
            <a:ext cx="359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</a:rPr>
              <a:t>1</a:t>
            </a:r>
            <a:endParaRPr lang="en-US" sz="2000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652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Desafio</a:t>
            </a:r>
            <a:r>
              <a:rPr lang="en-US" dirty="0" smtClean="0"/>
              <a:t>  1: </a:t>
            </a:r>
            <a:r>
              <a:rPr lang="en-US" dirty="0" err="1" smtClean="0"/>
              <a:t>Comparando</a:t>
            </a:r>
            <a:r>
              <a:rPr lang="en-US" dirty="0" smtClean="0"/>
              <a:t> </a:t>
            </a:r>
            <a:r>
              <a:rPr lang="en-US" dirty="0" err="1" smtClean="0"/>
              <a:t>Curvas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Faça</a:t>
            </a:r>
            <a:r>
              <a:rPr lang="en-US" dirty="0" smtClean="0"/>
              <a:t> 4 </a:t>
            </a:r>
            <a:r>
              <a:rPr lang="en-US" dirty="0" err="1" smtClean="0"/>
              <a:t>programas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faça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curva</a:t>
            </a:r>
            <a:r>
              <a:rPr lang="en-US" dirty="0" smtClean="0"/>
              <a:t> </a:t>
            </a:r>
            <a:r>
              <a:rPr lang="en-US" dirty="0" err="1" smtClean="0"/>
              <a:t>pivô</a:t>
            </a:r>
            <a:r>
              <a:rPr lang="en-US" dirty="0" smtClean="0"/>
              <a:t> e compare </a:t>
            </a:r>
            <a:r>
              <a:rPr lang="en-US" dirty="0" err="1" smtClean="0"/>
              <a:t>os</a:t>
            </a:r>
            <a:r>
              <a:rPr lang="en-US" dirty="0" smtClean="0"/>
              <a:t> dados do sensor de </a:t>
            </a:r>
            <a:r>
              <a:rPr lang="en-US" dirty="0" err="1" smtClean="0"/>
              <a:t>rotação</a:t>
            </a:r>
            <a:r>
              <a:rPr lang="en-US" dirty="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 descr="Screen Shot 2015-10-25 at 10.23.5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958" y="3569679"/>
            <a:ext cx="1814743" cy="2711919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93" y="3527900"/>
            <a:ext cx="1887553" cy="176321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934" y="3660151"/>
            <a:ext cx="1855011" cy="1671954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037" y="3660151"/>
            <a:ext cx="2667372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6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Passos</a:t>
            </a:r>
            <a:r>
              <a:rPr lang="en-US" dirty="0" smtClean="0"/>
              <a:t> Para Se </a:t>
            </a:r>
            <a:r>
              <a:rPr lang="en-US" dirty="0" err="1" smtClean="0"/>
              <a:t>Lembrar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18870"/>
            <a:ext cx="4746903" cy="465911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PASSO 1: No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/>
              <a:t>R</a:t>
            </a:r>
            <a:r>
              <a:rPr lang="en-US" dirty="0" err="1" smtClean="0"/>
              <a:t>egistro</a:t>
            </a:r>
            <a:r>
              <a:rPr lang="en-US" dirty="0" smtClean="0"/>
              <a:t> de Dados, </a:t>
            </a:r>
            <a:r>
              <a:rPr lang="en-US" dirty="0" err="1" smtClean="0"/>
              <a:t>selecione</a:t>
            </a:r>
            <a:r>
              <a:rPr lang="en-US" dirty="0" smtClean="0"/>
              <a:t> o sensor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lerá</a:t>
            </a:r>
            <a:r>
              <a:rPr lang="en-US" dirty="0" smtClean="0"/>
              <a:t>, e as </a:t>
            </a:r>
            <a:r>
              <a:rPr lang="en-US" dirty="0" err="1" smtClean="0"/>
              <a:t>portas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ele</a:t>
            </a:r>
            <a:r>
              <a:rPr lang="en-US" dirty="0" smtClean="0"/>
              <a:t> </a:t>
            </a:r>
            <a:r>
              <a:rPr lang="en-US" dirty="0" err="1" smtClean="0"/>
              <a:t>estará</a:t>
            </a:r>
            <a:r>
              <a:rPr lang="en-US" dirty="0" smtClean="0"/>
              <a:t> </a:t>
            </a:r>
            <a:r>
              <a:rPr lang="en-US" dirty="0" err="1" smtClean="0"/>
              <a:t>plugado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PASSO 2: </a:t>
            </a:r>
            <a:r>
              <a:rPr lang="en-US" dirty="0" err="1" smtClean="0"/>
              <a:t>Selecione</a:t>
            </a:r>
            <a:r>
              <a:rPr lang="en-US" dirty="0" smtClean="0"/>
              <a:t> a </a:t>
            </a:r>
            <a:r>
              <a:rPr lang="en-US" dirty="0" err="1" smtClean="0"/>
              <a:t>duração</a:t>
            </a:r>
            <a:r>
              <a:rPr lang="en-US" dirty="0" smtClean="0"/>
              <a:t> e a taxa.</a:t>
            </a:r>
          </a:p>
          <a:p>
            <a:pPr marL="0" indent="0">
              <a:buNone/>
            </a:pPr>
            <a:r>
              <a:rPr lang="en-US" dirty="0" smtClean="0"/>
              <a:t>PASSO 3: </a:t>
            </a:r>
            <a:r>
              <a:rPr lang="en-US" dirty="0" err="1" smtClean="0"/>
              <a:t>Lembre</a:t>
            </a:r>
            <a:r>
              <a:rPr lang="en-US" dirty="0" smtClean="0"/>
              <a:t>-se de </a:t>
            </a:r>
            <a:r>
              <a:rPr lang="en-US" dirty="0" err="1" smtClean="0"/>
              <a:t>parar</a:t>
            </a:r>
            <a:r>
              <a:rPr lang="en-US" dirty="0" smtClean="0"/>
              <a:t> o </a:t>
            </a:r>
            <a:r>
              <a:rPr lang="en-US" dirty="0" err="1" smtClean="0"/>
              <a:t>registro</a:t>
            </a:r>
            <a:r>
              <a:rPr lang="en-US" dirty="0" smtClean="0"/>
              <a:t> de dados no final do </a:t>
            </a:r>
            <a:r>
              <a:rPr lang="en-US" dirty="0" err="1" smtClean="0"/>
              <a:t>programa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PASSO 4: </a:t>
            </a:r>
            <a:r>
              <a:rPr lang="en-US" dirty="0" err="1" smtClean="0"/>
              <a:t>Lembre</a:t>
            </a:r>
            <a:r>
              <a:rPr lang="en-US" dirty="0" smtClean="0"/>
              <a:t>-se de </a:t>
            </a:r>
            <a:r>
              <a:rPr lang="en-US" dirty="0" err="1" smtClean="0"/>
              <a:t>mudar</a:t>
            </a:r>
            <a:r>
              <a:rPr lang="en-US" dirty="0" smtClean="0"/>
              <a:t> o </a:t>
            </a:r>
            <a:r>
              <a:rPr lang="en-US" dirty="0" err="1" smtClean="0"/>
              <a:t>nome</a:t>
            </a:r>
            <a:r>
              <a:rPr lang="en-US" dirty="0" smtClean="0"/>
              <a:t> do </a:t>
            </a:r>
            <a:r>
              <a:rPr lang="en-US" dirty="0" err="1" smtClean="0"/>
              <a:t>arquivo</a:t>
            </a:r>
            <a:r>
              <a:rPr lang="en-US" dirty="0" smtClean="0"/>
              <a:t> </a:t>
            </a:r>
            <a:r>
              <a:rPr lang="en-US" dirty="0" err="1" smtClean="0"/>
              <a:t>toda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ele</a:t>
            </a:r>
            <a:r>
              <a:rPr lang="en-US" dirty="0" smtClean="0"/>
              <a:t> </a:t>
            </a:r>
            <a:r>
              <a:rPr lang="en-US" dirty="0" err="1" smtClean="0"/>
              <a:t>estuver</a:t>
            </a:r>
            <a:r>
              <a:rPr lang="en-US" dirty="0" smtClean="0"/>
              <a:t> com o </a:t>
            </a:r>
            <a:r>
              <a:rPr lang="en-US" dirty="0" err="1" smtClean="0"/>
              <a:t>nome</a:t>
            </a:r>
            <a:r>
              <a:rPr lang="en-US" dirty="0" smtClean="0"/>
              <a:t> “My data”.</a:t>
            </a:r>
          </a:p>
          <a:p>
            <a:pPr marL="0" indent="0">
              <a:buNone/>
            </a:pPr>
            <a:r>
              <a:rPr lang="en-US" dirty="0" smtClean="0"/>
              <a:t>PASSO 5: </a:t>
            </a:r>
            <a:r>
              <a:rPr lang="en-US" dirty="0" err="1" smtClean="0"/>
              <a:t>Importe</a:t>
            </a:r>
            <a:r>
              <a:rPr lang="en-US" dirty="0" smtClean="0"/>
              <a:t> o </a:t>
            </a:r>
            <a:r>
              <a:rPr lang="en-US" dirty="0" err="1" smtClean="0"/>
              <a:t>arquivo</a:t>
            </a:r>
            <a:r>
              <a:rPr lang="en-US" dirty="0" smtClean="0"/>
              <a:t> dos </a:t>
            </a:r>
            <a:r>
              <a:rPr lang="en-US" dirty="0" err="1" smtClean="0"/>
              <a:t>seus</a:t>
            </a:r>
            <a:r>
              <a:rPr lang="en-US" dirty="0" smtClean="0"/>
              <a:t> dados e compare o </a:t>
            </a:r>
            <a:r>
              <a:rPr lang="en-US" dirty="0" err="1" smtClean="0"/>
              <a:t>gráfico</a:t>
            </a:r>
            <a:r>
              <a:rPr lang="en-US" dirty="0" smtClean="0"/>
              <a:t>. </a:t>
            </a:r>
            <a:r>
              <a:rPr lang="en-US" dirty="0" err="1" smtClean="0"/>
              <a:t>Qual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curva</a:t>
            </a:r>
            <a:r>
              <a:rPr lang="en-US" dirty="0" smtClean="0"/>
              <a:t> </a:t>
            </a:r>
            <a:r>
              <a:rPr lang="en-US" dirty="0" err="1" smtClean="0"/>
              <a:t>pivô</a:t>
            </a:r>
            <a:r>
              <a:rPr lang="en-US" dirty="0" smtClean="0"/>
              <a:t> é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confiável</a:t>
            </a:r>
            <a:r>
              <a:rPr lang="en-US" dirty="0" smtClean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 descr="Screen Shot 2015-10-25 at 5.43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066" y="1962542"/>
            <a:ext cx="2921000" cy="1257300"/>
          </a:xfrm>
          <a:prstGeom prst="rect">
            <a:avLst/>
          </a:prstGeom>
        </p:spPr>
      </p:pic>
      <p:pic>
        <p:nvPicPr>
          <p:cNvPr id="7" name="Picture 6" descr="Screen Shot 2015-10-25 at 10.25.58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77" r="4532"/>
          <a:stretch/>
        </p:blipFill>
        <p:spPr>
          <a:xfrm>
            <a:off x="5031066" y="3657566"/>
            <a:ext cx="1103311" cy="1803400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23798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4755</TotalTime>
  <Words>839</Words>
  <Application>Microsoft Office PowerPoint</Application>
  <PresentationFormat>On-screen Show (4:3)</PresentationFormat>
  <Paragraphs>98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Corbel</vt:lpstr>
      <vt:lpstr>Helvetica Neue</vt:lpstr>
      <vt:lpstr>Wingdings</vt:lpstr>
      <vt:lpstr>Spectrum</vt:lpstr>
      <vt:lpstr>Registro de Dados (Parte 2)</vt:lpstr>
      <vt:lpstr>Objetivos Da Lição.</vt:lpstr>
      <vt:lpstr>O Que É Registro De Dados?</vt:lpstr>
      <vt:lpstr>Como Você Registra Dados No EV3?</vt:lpstr>
      <vt:lpstr>Registro De Dados Autônomo.</vt:lpstr>
      <vt:lpstr>Como Você Usa O Bloco De Registro De Dados?</vt:lpstr>
      <vt:lpstr>Como Ver Seus Dados.</vt:lpstr>
      <vt:lpstr>Desafio  1: Comparando Curvas.</vt:lpstr>
      <vt:lpstr>Passos Para Se Lembrar.</vt:lpstr>
      <vt:lpstr>Desafio 1 Solução.</vt:lpstr>
      <vt:lpstr>Créditos.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Gyro Turns</dc:title>
  <dc:creator>Sanjay Seshan</dc:creator>
  <cp:lastModifiedBy>Sanjay Seshan</cp:lastModifiedBy>
  <cp:revision>113</cp:revision>
  <dcterms:created xsi:type="dcterms:W3CDTF">2014-10-28T21:59:38Z</dcterms:created>
  <dcterms:modified xsi:type="dcterms:W3CDTF">2015-11-12T21:46:20Z</dcterms:modified>
</cp:coreProperties>
</file>