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5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39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72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A76-F9A3-45A7-B15A-35533B784DB9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463-EC5F-4193-A95C-13B7117E88C4}" type="datetime1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49E-2690-48AD-818D-55875D4BFB9C}" type="datetime1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352E-5378-4D21-ACD4-3885F6C4E706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DD3-8CF3-4571-B785-0E4CBC1D041D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B991-D7C6-408F-9A99-71CD0168A82F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CBF8-603E-40F1-B1E2-D1CCA065F3E4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284F-8F2E-4C79-82D2-6DB21D2AFA0E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254-C2C4-4FC4-AE3A-D44636AC8CFA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A-547F-4308-9902-059BB02F8EBB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AA47-6AB7-49A8-A347-5C4050E5A36F}" type="datetime1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338C-90E2-4652-BA05-5C380E8D4026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84D2-7151-48D8-A312-C42382CC87F7}" type="datetime1">
              <a:rPr lang="en-US" smtClean="0"/>
              <a:t>6/20/2015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E48-0316-4DE6-908E-EE2F6C4392DC}" type="datetime1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139E-44CB-437F-BF30-F8AA16F99711}" type="datetime1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01FB-9F75-49C3-85B5-4D42FE0827AD}" type="datetime1">
              <a:rPr lang="en-US" smtClean="0"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71226B9-8DE1-4A49-BA80-CC2B2F07E42D}" type="datetime1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roidsrobotics.org/Droids_Robotics/Home_files/shapeimage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3" y="5674689"/>
            <a:ext cx="729299" cy="73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5252598"/>
            <a:ext cx="3501244" cy="484094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Mesa Robles </a:t>
            </a:r>
            <a:r>
              <a:rPr lang="en-US" dirty="0" err="1" smtClean="0">
                <a:solidFill>
                  <a:schemeClr val="tx1"/>
                </a:solidFill>
              </a:rPr>
              <a:t>Robotworks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Rampa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Aceleração</a:t>
            </a:r>
            <a:r>
              <a:rPr lang="en-US" dirty="0" smtClean="0">
                <a:solidFill>
                  <a:srgbClr val="FF0000"/>
                </a:solidFill>
              </a:rPr>
              <a:t>  da </a:t>
            </a:r>
            <a:r>
              <a:rPr lang="en-US" dirty="0" err="1" smtClean="0">
                <a:solidFill>
                  <a:srgbClr val="FF0000"/>
                </a:solidFill>
              </a:rPr>
              <a:t>Velocidade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Lição</a:t>
            </a:r>
            <a:r>
              <a:rPr lang="en-US" sz="4800" dirty="0">
                <a:solidFill>
                  <a:schemeClr val="bg1"/>
                </a:solidFill>
              </a:rPr>
              <a:t> de </a:t>
            </a:r>
            <a:r>
              <a:rPr lang="en-US" sz="4800" dirty="0" err="1">
                <a:solidFill>
                  <a:schemeClr val="bg1"/>
                </a:solidFill>
              </a:rPr>
              <a:t>Programação</a:t>
            </a:r>
            <a:r>
              <a:rPr lang="en-US" sz="4800" dirty="0">
                <a:solidFill>
                  <a:schemeClr val="bg1"/>
                </a:solidFill>
              </a:rPr>
              <a:t> EV3</a:t>
            </a:r>
          </a:p>
          <a:p>
            <a:r>
              <a:rPr lang="en-US" sz="4800" dirty="0" err="1">
                <a:solidFill>
                  <a:schemeClr val="bg1"/>
                </a:solidFill>
              </a:rPr>
              <a:t>Avançada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1" y="5243477"/>
            <a:ext cx="722361" cy="7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995409"/>
            <a:ext cx="467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Código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en-US" sz="1200" dirty="0" err="1"/>
              <a:t>Modificado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Droids </a:t>
            </a:r>
            <a:r>
              <a:rPr lang="en-US" sz="1200" dirty="0" smtClean="0"/>
              <a:t>Robotics</a:t>
            </a: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38" y="2166304"/>
            <a:ext cx="5992178" cy="35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Rampa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Aceleração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Resp.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r>
              <a:rPr lang="en-US" dirty="0" smtClean="0"/>
              <a:t> é </a:t>
            </a:r>
            <a:r>
              <a:rPr lang="en-US" dirty="0" err="1" smtClean="0"/>
              <a:t>começar</a:t>
            </a:r>
            <a:r>
              <a:rPr lang="en-US" dirty="0" smtClean="0"/>
              <a:t> </a:t>
            </a:r>
            <a:r>
              <a:rPr lang="en-US" dirty="0" err="1" smtClean="0"/>
              <a:t>devagar</a:t>
            </a:r>
            <a:r>
              <a:rPr lang="en-US" dirty="0" smtClean="0"/>
              <a:t> e </a:t>
            </a:r>
            <a:r>
              <a:rPr lang="en-US" dirty="0" err="1" smtClean="0"/>
              <a:t>aumentar</a:t>
            </a:r>
            <a:r>
              <a:rPr lang="en-US" dirty="0" smtClean="0"/>
              <a:t> </a:t>
            </a:r>
            <a:r>
              <a:rPr lang="en-US" dirty="0" err="1" smtClean="0"/>
              <a:t>gradativamente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deveria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  <a:r>
              <a:rPr lang="en-US" dirty="0" err="1" smtClean="0">
                <a:solidFill>
                  <a:srgbClr val="FF0000"/>
                </a:solidFill>
              </a:rPr>
              <a:t>preocupar</a:t>
            </a:r>
            <a:r>
              <a:rPr lang="en-US" dirty="0" smtClean="0">
                <a:solidFill>
                  <a:srgbClr val="FF0000"/>
                </a:solidFill>
              </a:rPr>
              <a:t> com </a:t>
            </a:r>
            <a:r>
              <a:rPr lang="en-US" dirty="0" err="1" smtClean="0">
                <a:solidFill>
                  <a:srgbClr val="FF0000"/>
                </a:solidFill>
              </a:rPr>
              <a:t>isso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Resp. A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reduzir</a:t>
            </a:r>
            <a:r>
              <a:rPr lang="en-US" dirty="0" smtClean="0"/>
              <a:t> o </a:t>
            </a:r>
            <a:r>
              <a:rPr lang="en-US" dirty="0" err="1" smtClean="0"/>
              <a:t>solavanco</a:t>
            </a:r>
            <a:r>
              <a:rPr lang="en-US" dirty="0" smtClean="0"/>
              <a:t> no </a:t>
            </a:r>
            <a:r>
              <a:rPr lang="en-US" dirty="0" err="1" smtClean="0"/>
              <a:t>movimento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Temporizador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Droids Robotics </a:t>
            </a:r>
            <a:r>
              <a:rPr lang="en-US" dirty="0" err="1" smtClean="0"/>
              <a:t>adicionou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para </a:t>
            </a:r>
            <a:r>
              <a:rPr lang="en-US" dirty="0" err="1" smtClean="0"/>
              <a:t>complementar</a:t>
            </a:r>
            <a:r>
              <a:rPr lang="en-US" dirty="0" smtClean="0"/>
              <a:t> a </a:t>
            </a:r>
            <a:r>
              <a:rPr lang="en-US" dirty="0" err="1" smtClean="0"/>
              <a:t>lição</a:t>
            </a:r>
            <a:r>
              <a:rPr lang="en-US" dirty="0" smtClean="0"/>
              <a:t> original (</a:t>
            </a:r>
            <a:r>
              <a:rPr lang="en-US" dirty="0" smtClean="0">
                <a:hlinkClick r:id="rId4"/>
              </a:rPr>
              <a:t>team@droidsrobotics.org</a:t>
            </a:r>
            <a:r>
              <a:rPr lang="en-US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Naira M. </a:t>
            </a:r>
            <a:r>
              <a:rPr lang="en-US" dirty="0" err="1" smtClean="0"/>
              <a:t>Hirakawa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47" y="4889501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Temporizador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Data Wires, My Blocks com Entradas &amp; </a:t>
            </a:r>
            <a:r>
              <a:rPr lang="en-US" dirty="0" err="1" smtClean="0"/>
              <a:t>Saídas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rampa</a:t>
            </a:r>
            <a:r>
              <a:rPr lang="en-US" sz="2400" dirty="0" smtClean="0"/>
              <a:t> de </a:t>
            </a:r>
            <a:r>
              <a:rPr lang="en-US" sz="2400" dirty="0" err="1" smtClean="0"/>
              <a:t>aceleração</a:t>
            </a:r>
            <a:r>
              <a:rPr lang="en-US" sz="2400" dirty="0" smtClean="0"/>
              <a:t> é </a:t>
            </a:r>
            <a:r>
              <a:rPr lang="en-US" sz="2400" dirty="0" err="1" smtClean="0"/>
              <a:t>muito</a:t>
            </a:r>
            <a:r>
              <a:rPr lang="en-US" sz="2400" dirty="0" smtClean="0"/>
              <a:t> </a:t>
            </a:r>
            <a:r>
              <a:rPr lang="en-US" sz="2400" dirty="0" err="1" smtClean="0"/>
              <a:t>útil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for </a:t>
            </a:r>
            <a:r>
              <a:rPr lang="en-US" sz="2400" dirty="0" err="1" smtClean="0"/>
              <a:t>executar</a:t>
            </a:r>
            <a:r>
              <a:rPr lang="en-US" sz="2400" dirty="0" smtClean="0"/>
              <a:t> um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necessite</a:t>
            </a:r>
            <a:r>
              <a:rPr lang="en-US" sz="2400" dirty="0" smtClean="0"/>
              <a:t> </a:t>
            </a:r>
            <a:r>
              <a:rPr lang="en-US" sz="2400" dirty="0" err="1" smtClean="0"/>
              <a:t>movimentar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rapidamente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Geralmente</a:t>
            </a:r>
            <a:r>
              <a:rPr lang="en-US" sz="2400" dirty="0" smtClean="0"/>
              <a:t>, se 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</a:t>
            </a:r>
            <a:r>
              <a:rPr lang="en-US" sz="2400" dirty="0" err="1" smtClean="0"/>
              <a:t>começar</a:t>
            </a:r>
            <a:r>
              <a:rPr lang="en-US" sz="2400" dirty="0" smtClean="0"/>
              <a:t> com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velocidade</a:t>
            </a:r>
            <a:r>
              <a:rPr lang="en-US" sz="2400" dirty="0" smtClean="0"/>
              <a:t> </a:t>
            </a:r>
            <a:r>
              <a:rPr lang="en-US" sz="2400" dirty="0" err="1" smtClean="0"/>
              <a:t>alta</a:t>
            </a:r>
            <a:r>
              <a:rPr lang="en-US" sz="2400" dirty="0" smtClean="0"/>
              <a:t>,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provocar</a:t>
            </a:r>
            <a:r>
              <a:rPr lang="en-US" sz="2400" dirty="0" smtClean="0"/>
              <a:t> um </a:t>
            </a:r>
            <a:r>
              <a:rPr lang="en-US" sz="2400" dirty="0" err="1" smtClean="0"/>
              <a:t>solavanco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saída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mudar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robô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 a </a:t>
            </a:r>
            <a:r>
              <a:rPr lang="en-US" sz="2400" dirty="0" err="1" smtClean="0"/>
              <a:t>rampa</a:t>
            </a:r>
            <a:r>
              <a:rPr lang="en-US" sz="2400" dirty="0" smtClean="0"/>
              <a:t> de </a:t>
            </a:r>
            <a:r>
              <a:rPr lang="en-US" sz="2400" dirty="0" err="1" smtClean="0"/>
              <a:t>aceleração</a:t>
            </a:r>
            <a:r>
              <a:rPr lang="en-US" sz="2400" dirty="0" smtClean="0"/>
              <a:t>, </a:t>
            </a:r>
            <a:r>
              <a:rPr lang="en-US" sz="2400" dirty="0" err="1" smtClean="0"/>
              <a:t>pode</a:t>
            </a:r>
            <a:r>
              <a:rPr lang="en-US" sz="2400" dirty="0" smtClean="0"/>
              <a:t>-se </a:t>
            </a:r>
            <a:r>
              <a:rPr lang="en-US" sz="2400" dirty="0" err="1" smtClean="0"/>
              <a:t>começar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devagar</a:t>
            </a:r>
            <a:r>
              <a:rPr lang="en-US" sz="2400" dirty="0" smtClean="0"/>
              <a:t> e </a:t>
            </a:r>
            <a:r>
              <a:rPr lang="en-US" sz="2400" dirty="0" err="1" smtClean="0"/>
              <a:t>aumentar</a:t>
            </a:r>
            <a:r>
              <a:rPr lang="en-US" sz="2400" dirty="0" smtClean="0"/>
              <a:t> a </a:t>
            </a:r>
            <a:r>
              <a:rPr lang="en-US" sz="2400" dirty="0" err="1" smtClean="0"/>
              <a:t>velocidade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longo</a:t>
            </a:r>
            <a:r>
              <a:rPr lang="en-US" sz="2400" dirty="0" smtClean="0"/>
              <a:t> do tempo (</a:t>
            </a:r>
            <a:r>
              <a:rPr lang="en-US" sz="2400" dirty="0" err="1" smtClean="0"/>
              <a:t>veja</a:t>
            </a:r>
            <a:r>
              <a:rPr lang="en-US" sz="2400" dirty="0" smtClean="0"/>
              <a:t> o video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Temporizador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6" y="2252103"/>
            <a:ext cx="6493578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Temporizador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para </a:t>
            </a:r>
            <a:r>
              <a:rPr lang="en-US" dirty="0" err="1" smtClean="0"/>
              <a:t>contar</a:t>
            </a:r>
            <a:r>
              <a:rPr lang="en-US" dirty="0" smtClean="0"/>
              <a:t> tempo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do sensor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Amarelo</a:t>
            </a:r>
            <a:r>
              <a:rPr lang="en-US" dirty="0" smtClean="0"/>
              <a:t> no </a:t>
            </a:r>
            <a:r>
              <a:rPr lang="en-US" dirty="0" err="1"/>
              <a:t>programa</a:t>
            </a:r>
            <a:r>
              <a:rPr lang="en-US" dirty="0"/>
              <a:t> do </a:t>
            </a:r>
            <a:r>
              <a:rPr lang="en-US" dirty="0" smtClean="0"/>
              <a:t>EV3.</a:t>
            </a:r>
          </a:p>
          <a:p>
            <a:r>
              <a:rPr lang="en-US" dirty="0" err="1" smtClean="0"/>
              <a:t>Múltiplos</a:t>
            </a:r>
            <a:r>
              <a:rPr lang="en-US" dirty="0" smtClean="0"/>
              <a:t> </a:t>
            </a:r>
            <a:r>
              <a:rPr lang="en-US" dirty="0" err="1" smtClean="0"/>
              <a:t>temporizadores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(</a:t>
            </a:r>
            <a:r>
              <a:rPr lang="en-US" dirty="0" err="1" smtClean="0"/>
              <a:t>até</a:t>
            </a:r>
            <a:r>
              <a:rPr lang="en-US" dirty="0" smtClean="0"/>
              <a:t> 8 </a:t>
            </a:r>
            <a:r>
              <a:rPr lang="en-US" dirty="0" err="1" smtClean="0"/>
              <a:t>temporizadores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reiniciar</a:t>
            </a:r>
            <a:r>
              <a:rPr lang="en-US" dirty="0" smtClean="0"/>
              <a:t> um </a:t>
            </a:r>
            <a:r>
              <a:rPr lang="en-US" dirty="0" err="1" smtClean="0"/>
              <a:t>temporizador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 para 0 </a:t>
            </a:r>
            <a:r>
              <a:rPr lang="en-US" dirty="0" err="1" smtClean="0"/>
              <a:t>seg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para </a:t>
            </a:r>
            <a:r>
              <a:rPr lang="en-US" dirty="0" err="1" smtClean="0"/>
              <a:t>fornecer</a:t>
            </a:r>
            <a:r>
              <a:rPr lang="en-US" dirty="0" smtClean="0"/>
              <a:t> o tempo </a:t>
            </a:r>
            <a:r>
              <a:rPr lang="en-US" dirty="0" err="1" smtClean="0"/>
              <a:t>desde</a:t>
            </a:r>
            <a:r>
              <a:rPr lang="en-US" dirty="0" smtClean="0"/>
              <a:t> o “reset”…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for de </a:t>
            </a:r>
            <a:r>
              <a:rPr lang="en-US" dirty="0" err="1" smtClean="0"/>
              <a:t>algum</a:t>
            </a:r>
            <a:r>
              <a:rPr lang="en-US" dirty="0" smtClean="0"/>
              <a:t> time do FLL,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temporizadores</a:t>
            </a:r>
            <a:r>
              <a:rPr lang="en-US" dirty="0" smtClean="0"/>
              <a:t> para </a:t>
            </a:r>
            <a:r>
              <a:rPr lang="en-US" dirty="0" err="1" smtClean="0"/>
              <a:t>rastrear</a:t>
            </a:r>
            <a:r>
              <a:rPr lang="en-US" dirty="0" smtClean="0"/>
              <a:t> o tempo </a:t>
            </a:r>
            <a:r>
              <a:rPr lang="en-US" dirty="0" err="1" smtClean="0"/>
              <a:t>ou</a:t>
            </a:r>
            <a:r>
              <a:rPr lang="en-US" dirty="0" smtClean="0"/>
              <a:t> para </a:t>
            </a:r>
            <a:r>
              <a:rPr lang="en-US" dirty="0" err="1" smtClean="0"/>
              <a:t>escrever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7232" y="5419765"/>
            <a:ext cx="170624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Núm</a:t>
            </a:r>
            <a:r>
              <a:rPr lang="en-US" sz="1200" dirty="0" smtClean="0"/>
              <a:t>. do </a:t>
            </a:r>
            <a:r>
              <a:rPr lang="en-US" sz="1200" dirty="0" err="1" smtClean="0"/>
              <a:t>temporizador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Tempo </a:t>
            </a:r>
            <a:r>
              <a:rPr lang="en-US" sz="1200" dirty="0" err="1" smtClean="0"/>
              <a:t>percorrido</a:t>
            </a:r>
            <a:r>
              <a:rPr lang="en-US" sz="1200" dirty="0" smtClean="0"/>
              <a:t> </a:t>
            </a:r>
            <a:r>
              <a:rPr lang="en-US" sz="1200" dirty="0" err="1" smtClean="0"/>
              <a:t>deste</a:t>
            </a:r>
            <a:r>
              <a:rPr lang="en-US" sz="1200" dirty="0" smtClean="0"/>
              <a:t> </a:t>
            </a:r>
            <a:r>
              <a:rPr lang="en-US" sz="1200" dirty="0" err="1" smtClean="0"/>
              <a:t>temporizador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8"/>
            <a:ext cx="69132" cy="8818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 err="1" smtClean="0">
                <a:solidFill>
                  <a:srgbClr val="FF0000"/>
                </a:solidFill>
              </a:rPr>
              <a:t>Desafio</a:t>
            </a:r>
            <a:r>
              <a:rPr lang="en-US" sz="3400" dirty="0" smtClean="0">
                <a:solidFill>
                  <a:srgbClr val="FF0000"/>
                </a:solidFill>
              </a:rPr>
              <a:t>: </a:t>
            </a:r>
            <a:r>
              <a:rPr lang="en-US" sz="3400" dirty="0" err="1" smtClean="0">
                <a:solidFill>
                  <a:srgbClr val="FF0000"/>
                </a:solidFill>
              </a:rPr>
              <a:t>Escreva</a:t>
            </a:r>
            <a:r>
              <a:rPr lang="en-US" sz="3400" dirty="0" smtClean="0">
                <a:solidFill>
                  <a:srgbClr val="FF0000"/>
                </a:solidFill>
              </a:rPr>
              <a:t> um </a:t>
            </a:r>
            <a:r>
              <a:rPr lang="en-US" sz="3400" dirty="0" err="1" smtClean="0">
                <a:solidFill>
                  <a:srgbClr val="FF0000"/>
                </a:solidFill>
              </a:rPr>
              <a:t>programa</a:t>
            </a:r>
            <a:r>
              <a:rPr lang="en-US" sz="3400" dirty="0" smtClean="0">
                <a:solidFill>
                  <a:srgbClr val="FF0000"/>
                </a:solidFill>
              </a:rPr>
              <a:t> simples de </a:t>
            </a:r>
            <a:r>
              <a:rPr lang="en-US" sz="3400" dirty="0" err="1" smtClean="0">
                <a:solidFill>
                  <a:srgbClr val="FF0000"/>
                </a:solidFill>
              </a:rPr>
              <a:t>aceleração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que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aumenta</a:t>
            </a:r>
            <a:r>
              <a:rPr lang="en-US" sz="3400" dirty="0" smtClean="0">
                <a:solidFill>
                  <a:srgbClr val="FF0000"/>
                </a:solidFill>
              </a:rPr>
              <a:t> a </a:t>
            </a:r>
            <a:r>
              <a:rPr lang="en-US" sz="3400" dirty="0" err="1" smtClean="0">
                <a:solidFill>
                  <a:srgbClr val="FF0000"/>
                </a:solidFill>
              </a:rPr>
              <a:t>velocidade</a:t>
            </a:r>
            <a:r>
              <a:rPr lang="en-US" sz="3400" dirty="0" smtClean="0">
                <a:solidFill>
                  <a:srgbClr val="FF0000"/>
                </a:solidFill>
              </a:rPr>
              <a:t>, </a:t>
            </a:r>
            <a:r>
              <a:rPr lang="en-US" sz="3400" dirty="0" err="1" smtClean="0">
                <a:solidFill>
                  <a:srgbClr val="FF0000"/>
                </a:solidFill>
              </a:rPr>
              <a:t>gradualmente</a:t>
            </a:r>
            <a:r>
              <a:rPr lang="en-US" sz="3400" dirty="0" smtClean="0">
                <a:solidFill>
                  <a:srgbClr val="FF0000"/>
                </a:solidFill>
              </a:rPr>
              <a:t> ,de 20 a </a:t>
            </a:r>
            <a:r>
              <a:rPr lang="en-US" sz="3400" dirty="0" err="1" smtClean="0">
                <a:solidFill>
                  <a:srgbClr val="FF0000"/>
                </a:solidFill>
              </a:rPr>
              <a:t>cada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segundo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durante</a:t>
            </a:r>
            <a:r>
              <a:rPr lang="en-US" sz="3400" dirty="0" smtClean="0">
                <a:solidFill>
                  <a:srgbClr val="FF0000"/>
                </a:solidFill>
              </a:rPr>
              <a:t> 5 </a:t>
            </a:r>
            <a:r>
              <a:rPr lang="en-US" sz="3400" dirty="0" err="1" smtClean="0">
                <a:solidFill>
                  <a:srgbClr val="FF0000"/>
                </a:solidFill>
              </a:rPr>
              <a:t>segundos</a:t>
            </a:r>
            <a:r>
              <a:rPr lang="en-US" sz="3400" dirty="0" smtClean="0">
                <a:solidFill>
                  <a:srgbClr val="FF0000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b="1" u="sng" dirty="0" err="1" smtClean="0"/>
              <a:t>Pseudocódigo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Reinicie</a:t>
            </a:r>
            <a:r>
              <a:rPr lang="en-US" dirty="0" smtClean="0"/>
              <a:t> o </a:t>
            </a:r>
            <a:r>
              <a:rPr lang="en-US" dirty="0" err="1" smtClean="0"/>
              <a:t>temporizador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laço</a:t>
            </a:r>
            <a:r>
              <a:rPr lang="en-US" dirty="0" smtClean="0"/>
              <a:t>, </a:t>
            </a:r>
            <a:r>
              <a:rPr lang="en-US" dirty="0" err="1" smtClean="0"/>
              <a:t>leia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percorridos</a:t>
            </a:r>
            <a:r>
              <a:rPr lang="en-US" dirty="0" smtClean="0"/>
              <a:t> e </a:t>
            </a:r>
            <a:r>
              <a:rPr lang="en-US" dirty="0" err="1" smtClean="0"/>
              <a:t>multiplique</a:t>
            </a:r>
            <a:r>
              <a:rPr lang="en-US" dirty="0" smtClean="0"/>
              <a:t> a </a:t>
            </a:r>
            <a:r>
              <a:rPr lang="en-US" dirty="0" err="1" smtClean="0"/>
              <a:t>potência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20. 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laço</a:t>
            </a:r>
            <a:r>
              <a:rPr lang="en-US" dirty="0" smtClean="0"/>
              <a:t>, </a:t>
            </a:r>
            <a:r>
              <a:rPr lang="en-US" dirty="0" err="1" smtClean="0"/>
              <a:t>pegue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multiplicação</a:t>
            </a:r>
            <a:r>
              <a:rPr lang="en-US" dirty="0" smtClean="0"/>
              <a:t> e </a:t>
            </a:r>
            <a:r>
              <a:rPr lang="en-US" dirty="0" err="1" smtClean="0"/>
              <a:t>conecte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movimentação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Repita</a:t>
            </a:r>
            <a:r>
              <a:rPr lang="en-US" dirty="0" smtClean="0"/>
              <a:t> o </a:t>
            </a:r>
            <a:r>
              <a:rPr lang="en-US" dirty="0" err="1" smtClean="0"/>
              <a:t>Laço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Uma </a:t>
            </a:r>
            <a:r>
              <a:rPr lang="en-US" dirty="0" err="1" smtClean="0"/>
              <a:t>vez</a:t>
            </a:r>
            <a:r>
              <a:rPr lang="en-US" dirty="0" smtClean="0"/>
              <a:t> fora do </a:t>
            </a:r>
            <a:r>
              <a:rPr lang="en-US" dirty="0" err="1" smtClean="0"/>
              <a:t>laço</a:t>
            </a:r>
            <a:r>
              <a:rPr lang="en-US" dirty="0" smtClean="0"/>
              <a:t>, pare o motor.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err="1" smtClean="0"/>
              <a:t>Solução</a:t>
            </a:r>
            <a:r>
              <a:rPr lang="en-US" sz="3600" dirty="0" smtClean="0"/>
              <a:t> </a:t>
            </a:r>
            <a:r>
              <a:rPr lang="en-US" sz="3600" dirty="0" err="1" smtClean="0"/>
              <a:t>Desafio</a:t>
            </a:r>
            <a:r>
              <a:rPr lang="en-US" sz="3600" dirty="0" smtClean="0"/>
              <a:t> 1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65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Código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</a:t>
            </a:r>
            <a:r>
              <a:rPr lang="en-US" sz="1200" dirty="0" err="1" smtClean="0"/>
              <a:t>Modificado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69768"/>
            <a:ext cx="88773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Rampa</a:t>
            </a:r>
            <a:r>
              <a:rPr lang="en-US" dirty="0" smtClean="0"/>
              <a:t> de </a:t>
            </a:r>
            <a:r>
              <a:rPr lang="en-US" dirty="0" err="1" smtClean="0"/>
              <a:t>Aceleração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Passo</a:t>
            </a:r>
            <a:r>
              <a:rPr lang="en-US" sz="2000" dirty="0" smtClean="0">
                <a:solidFill>
                  <a:srgbClr val="FF0000"/>
                </a:solidFill>
              </a:rPr>
              <a:t> 1: </a:t>
            </a:r>
            <a:r>
              <a:rPr lang="en-US" sz="2000" dirty="0" err="1" smtClean="0">
                <a:solidFill>
                  <a:srgbClr val="FF0000"/>
                </a:solidFill>
              </a:rPr>
              <a:t>Você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consegue</a:t>
            </a:r>
            <a:r>
              <a:rPr lang="en-US" sz="2000" dirty="0" smtClean="0">
                <a:solidFill>
                  <a:srgbClr val="FF0000"/>
                </a:solidFill>
              </a:rPr>
              <a:t> agora </a:t>
            </a:r>
            <a:r>
              <a:rPr lang="en-US" sz="2000" dirty="0" err="1" smtClean="0">
                <a:solidFill>
                  <a:srgbClr val="FF0000"/>
                </a:solidFill>
              </a:rPr>
              <a:t>criar</a:t>
            </a:r>
            <a:r>
              <a:rPr lang="en-US" sz="2000" dirty="0" smtClean="0">
                <a:solidFill>
                  <a:srgbClr val="FF0000"/>
                </a:solidFill>
              </a:rPr>
              <a:t> um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</a:rPr>
              <a:t>aceleração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pega</a:t>
            </a:r>
            <a:r>
              <a:rPr lang="en-US" sz="2000" dirty="0" smtClean="0">
                <a:solidFill>
                  <a:srgbClr val="FF0000"/>
                </a:solidFill>
              </a:rPr>
              <a:t> 2 entradas (</a:t>
            </a:r>
            <a:r>
              <a:rPr lang="en-US" sz="2000" dirty="0" err="1" smtClean="0">
                <a:solidFill>
                  <a:srgbClr val="FF0000"/>
                </a:solidFill>
              </a:rPr>
              <a:t>duração</a:t>
            </a:r>
            <a:r>
              <a:rPr lang="en-US" sz="2000" dirty="0" smtClean="0">
                <a:solidFill>
                  <a:srgbClr val="FF0000"/>
                </a:solidFill>
              </a:rPr>
              <a:t> total da </a:t>
            </a:r>
            <a:r>
              <a:rPr lang="en-US" sz="2000" dirty="0" err="1" smtClean="0">
                <a:solidFill>
                  <a:srgbClr val="FF0000"/>
                </a:solidFill>
              </a:rPr>
              <a:t>aceleração</a:t>
            </a:r>
            <a:r>
              <a:rPr lang="en-US" sz="2000" dirty="0" smtClean="0">
                <a:solidFill>
                  <a:srgbClr val="FF0000"/>
                </a:solidFill>
              </a:rPr>
              <a:t> e a </a:t>
            </a:r>
            <a:r>
              <a:rPr lang="en-US" sz="2000" dirty="0" err="1" smtClean="0">
                <a:solidFill>
                  <a:srgbClr val="FF0000"/>
                </a:solidFill>
              </a:rPr>
              <a:t>quantidade</a:t>
            </a:r>
            <a:r>
              <a:rPr lang="en-US" sz="2000" dirty="0" smtClean="0">
                <a:solidFill>
                  <a:srgbClr val="FF0000"/>
                </a:solidFill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</a:rPr>
              <a:t>aceleração</a:t>
            </a:r>
            <a:r>
              <a:rPr lang="en-US" sz="2000" dirty="0" smtClean="0">
                <a:solidFill>
                  <a:srgbClr val="FF0000"/>
                </a:solidFill>
              </a:rPr>
              <a:t> do motor </a:t>
            </a:r>
            <a:r>
              <a:rPr lang="en-US" sz="2000" dirty="0" err="1" smtClean="0">
                <a:solidFill>
                  <a:srgbClr val="FF0000"/>
                </a:solidFill>
              </a:rPr>
              <a:t>por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segundo</a:t>
            </a:r>
            <a:r>
              <a:rPr lang="en-US" sz="2000" dirty="0" smtClean="0">
                <a:solidFill>
                  <a:srgbClr val="FF0000"/>
                </a:solidFill>
              </a:rPr>
              <a:t>)? 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Crie</a:t>
            </a:r>
            <a:r>
              <a:rPr lang="en-US" sz="2000" dirty="0" smtClean="0">
                <a:solidFill>
                  <a:srgbClr val="FF0000"/>
                </a:solidFill>
              </a:rPr>
              <a:t> um My Block.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Passo</a:t>
            </a:r>
            <a:r>
              <a:rPr lang="en-US" sz="2000" dirty="0" smtClean="0">
                <a:solidFill>
                  <a:srgbClr val="FF0000"/>
                </a:solidFill>
              </a:rPr>
              <a:t> 2: </a:t>
            </a:r>
            <a:r>
              <a:rPr lang="en-US" sz="2000" dirty="0" err="1" smtClean="0">
                <a:solidFill>
                  <a:srgbClr val="FF0000"/>
                </a:solidFill>
              </a:rPr>
              <a:t>Acelere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 smtClean="0">
                <a:solidFill>
                  <a:srgbClr val="FF0000"/>
                </a:solidFill>
              </a:rPr>
              <a:t>seu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robô</a:t>
            </a:r>
            <a:r>
              <a:rPr lang="en-US" sz="2000" dirty="0" smtClean="0">
                <a:solidFill>
                  <a:srgbClr val="FF0000"/>
                </a:solidFill>
              </a:rPr>
              <a:t> e </a:t>
            </a:r>
            <a:r>
              <a:rPr lang="en-US" sz="2000" dirty="0" err="1" smtClean="0">
                <a:solidFill>
                  <a:srgbClr val="FF0000"/>
                </a:solidFill>
              </a:rPr>
              <a:t>então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mova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até</a:t>
            </a:r>
            <a:r>
              <a:rPr lang="en-US" sz="2000" dirty="0" smtClean="0">
                <a:solidFill>
                  <a:srgbClr val="FF0000"/>
                </a:solidFill>
              </a:rPr>
              <a:t> a </a:t>
            </a:r>
            <a:r>
              <a:rPr lang="en-US" sz="2000" dirty="0" err="1" smtClean="0">
                <a:solidFill>
                  <a:srgbClr val="FF0000"/>
                </a:solidFill>
              </a:rPr>
              <a:t>linha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preta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Criando</a:t>
            </a:r>
            <a:r>
              <a:rPr lang="en-US" dirty="0" smtClean="0"/>
              <a:t> o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57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Código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en-US" sz="1200" dirty="0" err="1"/>
              <a:t>Modificado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Droids Robotics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" y="1940754"/>
            <a:ext cx="8893493" cy="35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do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65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Código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Mesa Robles </a:t>
            </a:r>
            <a:r>
              <a:rPr lang="en-US" sz="1200" dirty="0" err="1"/>
              <a:t>Robotworks</a:t>
            </a:r>
            <a:r>
              <a:rPr lang="en-US" sz="1200" dirty="0"/>
              <a:t>. </a:t>
            </a:r>
            <a:r>
              <a:rPr lang="en-US" sz="1200" dirty="0" err="1"/>
              <a:t>Modificado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Droids Robotics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925582"/>
            <a:ext cx="8686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3533</TotalTime>
  <Words>594</Words>
  <Application>Microsoft Office PowerPoint</Application>
  <PresentationFormat>On-screen Show (4:3)</PresentationFormat>
  <Paragraphs>88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Rampa de Aceleração  da Velocidade</vt:lpstr>
      <vt:lpstr>Objetivos</vt:lpstr>
      <vt:lpstr>Por que usar Rampa de Aceleração</vt:lpstr>
      <vt:lpstr>Nova Ferramenta: Bloco Temporizador</vt:lpstr>
      <vt:lpstr>Rampa de Aceleração Desafio 1</vt:lpstr>
      <vt:lpstr>Solução Desafio 1</vt:lpstr>
      <vt:lpstr>Rampa de Aceleração Desafio 2</vt:lpstr>
      <vt:lpstr>Criando o My Block</vt:lpstr>
      <vt:lpstr>Dentro do My Block</vt:lpstr>
      <vt:lpstr>Solução Desafio 2</vt:lpstr>
      <vt:lpstr>Discussão</vt:lpstr>
      <vt:lpstr>Próximos Passos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50</cp:revision>
  <dcterms:created xsi:type="dcterms:W3CDTF">2014-10-28T21:59:38Z</dcterms:created>
  <dcterms:modified xsi:type="dcterms:W3CDTF">2015-06-20T16:30:40Z</dcterms:modified>
</cp:coreProperties>
</file>