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40"/>
  </p:normalViewPr>
  <p:slideViewPr>
    <p:cSldViewPr snapToGrid="0"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E7A-65D4-4E4C-9D2A-66E89FB66668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6579-90F3-4F43-98D6-D1136650F760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C15B-9056-774D-B603-2D55CA98627B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9E13-1725-7F49-B096-5E52531BE606}" type="datetime1">
              <a:rPr lang="en-US" smtClean="0"/>
              <a:t>5/19/2018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79CD-FFF9-7242-9605-1394662E390C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2F8C-A989-7740-8C35-7063E056B0F8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777-1166-364A-8950-3AA9DF1FEF5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5ADF7F7-D98D-C54F-90E0-B49C970D32FC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D6A-0EEF-B848-9461-B9F58736F8BE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205A87-4E58-FD4E-BDEA-6DA3ED38F3D7}" type="datetime1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Sistema de 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/>
              <a:t>e</a:t>
            </a:r>
            <a:r>
              <a:rPr lang="en-US" dirty="0" smtClean="0"/>
              <a:t>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menu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a um </a:t>
            </a:r>
            <a:r>
              <a:rPr lang="en-US" dirty="0" err="1" smtClean="0"/>
              <a:t>número</a:t>
            </a:r>
            <a:r>
              <a:rPr lang="en-US" dirty="0" smtClean="0"/>
              <a:t> particular de </a:t>
            </a:r>
            <a:r>
              <a:rPr lang="en-US" dirty="0" err="1" smtClean="0"/>
              <a:t>escolhas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que </a:t>
            </a:r>
            <a:r>
              <a:rPr lang="en-US" dirty="0" err="1" smtClean="0"/>
              <a:t>atualize</a:t>
            </a:r>
            <a:r>
              <a:rPr lang="en-US" dirty="0" smtClean="0"/>
              <a:t> a </a:t>
            </a:r>
            <a:r>
              <a:rPr lang="en-US" dirty="0" err="1" smtClean="0"/>
              <a:t>exibição</a:t>
            </a:r>
            <a:r>
              <a:rPr lang="en-US" dirty="0" smtClean="0"/>
              <a:t> da </a:t>
            </a:r>
            <a:r>
              <a:rPr lang="en-US" dirty="0" err="1" smtClean="0"/>
              <a:t>escolha</a:t>
            </a:r>
            <a:r>
              <a:rPr lang="en-US" dirty="0" smtClean="0"/>
              <a:t> do menu.</a:t>
            </a:r>
          </a:p>
          <a:p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Controlador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08093"/>
            <a:ext cx="8574087" cy="4307294"/>
          </a:xfrm>
        </p:spPr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lição</a:t>
            </a:r>
            <a:r>
              <a:rPr lang="en-US" dirty="0" smtClean="0"/>
              <a:t> “</a:t>
            </a:r>
            <a:r>
              <a:rPr lang="en-US" dirty="0" err="1" smtClean="0"/>
              <a:t>Botões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” </a:t>
            </a:r>
            <a:r>
              <a:rPr lang="en-US" dirty="0" err="1" smtClean="0"/>
              <a:t>na</a:t>
            </a:r>
            <a:r>
              <a:rPr lang="en-US" dirty="0" smtClean="0"/>
              <a:t> aba  </a:t>
            </a:r>
            <a:r>
              <a:rPr lang="en-US" dirty="0" err="1" smtClean="0"/>
              <a:t>Intermediário</a:t>
            </a:r>
            <a:r>
              <a:rPr lang="en-US" dirty="0" smtClean="0"/>
              <a:t>, um dos </a:t>
            </a:r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pedia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um menu com 4 </a:t>
            </a:r>
            <a:r>
              <a:rPr lang="en-US" dirty="0" err="1" smtClean="0"/>
              <a:t>escolhas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Nessa </a:t>
            </a:r>
            <a:r>
              <a:rPr lang="en-US" dirty="0" err="1" smtClean="0"/>
              <a:t>versão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contruímos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menu que </a:t>
            </a:r>
            <a:r>
              <a:rPr lang="en-US" dirty="0" err="1" smtClean="0"/>
              <a:t>atualiza</a:t>
            </a:r>
            <a:r>
              <a:rPr lang="en-US" dirty="0" smtClean="0"/>
              <a:t> 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seleciona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, </a:t>
            </a:r>
            <a:r>
              <a:rPr lang="en-US" dirty="0" err="1" smtClean="0"/>
              <a:t>permitindo</a:t>
            </a:r>
            <a:r>
              <a:rPr lang="en-US" dirty="0" smtClean="0"/>
              <a:t>, </a:t>
            </a:r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escolhas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menu,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Sistema de Menu </a:t>
            </a:r>
            <a:r>
              <a:rPr lang="en-US" dirty="0" err="1" smtClean="0"/>
              <a:t>mais</a:t>
            </a:r>
            <a:r>
              <a:rPr lang="en-US" dirty="0" smtClean="0"/>
              <a:t> “</a:t>
            </a:r>
            <a:r>
              <a:rPr lang="en-US" dirty="0" err="1" smtClean="0"/>
              <a:t>Chique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46945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803028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C.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criar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variável</a:t>
            </a:r>
            <a:r>
              <a:rPr lang="en-US" sz="1800" dirty="0" smtClean="0"/>
              <a:t> e </a:t>
            </a:r>
            <a:r>
              <a:rPr lang="en-US" sz="1800" dirty="0" err="1" smtClean="0"/>
              <a:t>dar</a:t>
            </a:r>
            <a:r>
              <a:rPr lang="en-US" sz="1800" dirty="0" smtClean="0"/>
              <a:t> um </a:t>
            </a:r>
            <a:r>
              <a:rPr lang="en-US" sz="1800" dirty="0" err="1" smtClean="0"/>
              <a:t>nome</a:t>
            </a:r>
            <a:r>
              <a:rPr lang="en-US" sz="1800" dirty="0" smtClean="0"/>
              <a:t> a </a:t>
            </a:r>
            <a:r>
              <a:rPr lang="en-US" sz="1800" dirty="0" err="1" smtClean="0"/>
              <a:t>ela</a:t>
            </a:r>
            <a:r>
              <a:rPr lang="en-US" sz="1800" dirty="0" smtClean="0"/>
              <a:t> antes de </a:t>
            </a:r>
            <a:r>
              <a:rPr lang="en-US" sz="1800" dirty="0" err="1" smtClean="0"/>
              <a:t>usá</a:t>
            </a:r>
            <a:r>
              <a:rPr lang="en-US" sz="1800" dirty="0" smtClean="0"/>
              <a:t>-la;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Revisão</a:t>
            </a:r>
            <a:r>
              <a:rPr lang="en-US" dirty="0" smtClean="0"/>
              <a:t>: </a:t>
            </a:r>
            <a:r>
              <a:rPr lang="en-US" dirty="0" err="1" smtClean="0"/>
              <a:t>Lições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posteriormente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1369358" y="3444301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1369358" y="1471144"/>
            <a:ext cx="1975106" cy="2182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10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.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que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antes de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1345347" y="5047124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933147" y="5007133"/>
            <a:ext cx="4995389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D. Uma </a:t>
            </a:r>
            <a:r>
              <a:rPr lang="en-US" sz="1800" dirty="0" err="1" smtClean="0"/>
              <a:t>vez</a:t>
            </a:r>
            <a:r>
              <a:rPr lang="en-US" sz="1800" dirty="0" smtClean="0"/>
              <a:t> </a:t>
            </a:r>
            <a:r>
              <a:rPr lang="en-US" sz="1800" dirty="0" err="1" smtClean="0"/>
              <a:t>criada</a:t>
            </a:r>
            <a:r>
              <a:rPr lang="en-US" sz="1800" dirty="0" smtClean="0"/>
              <a:t>,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ler</a:t>
            </a:r>
            <a:r>
              <a:rPr lang="en-US" sz="1800" dirty="0" smtClean="0"/>
              <a:t> e </a:t>
            </a:r>
            <a:r>
              <a:rPr lang="en-US" sz="1800" dirty="0" err="1" smtClean="0"/>
              <a:t>escrever</a:t>
            </a:r>
            <a:r>
              <a:rPr lang="en-US" sz="1800" dirty="0" smtClean="0"/>
              <a:t> </a:t>
            </a:r>
            <a:r>
              <a:rPr lang="en-US" sz="1800" dirty="0" err="1" smtClean="0"/>
              <a:t>valores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728950" y="5875572"/>
            <a:ext cx="45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Nessa </a:t>
            </a:r>
            <a:r>
              <a:rPr lang="en-US" dirty="0" err="1" smtClean="0">
                <a:solidFill>
                  <a:srgbClr val="FF0000"/>
                </a:solidFill>
              </a:rPr>
              <a:t>lição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variáveis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numéricas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err="1" smtClean="0">
                <a:solidFill>
                  <a:srgbClr val="FF0000"/>
                </a:solidFill>
              </a:rPr>
              <a:t>Desafio</a:t>
            </a:r>
            <a:r>
              <a:rPr lang="en-US" sz="9600" b="1" dirty="0" smtClean="0">
                <a:solidFill>
                  <a:srgbClr val="FF0000"/>
                </a:solidFill>
              </a:rPr>
              <a:t>: </a:t>
            </a:r>
            <a:r>
              <a:rPr lang="en-US" sz="9600" dirty="0" err="1" smtClean="0"/>
              <a:t>Faça</a:t>
            </a:r>
            <a:r>
              <a:rPr lang="en-US" sz="9600" dirty="0" smtClean="0"/>
              <a:t> um </a:t>
            </a:r>
            <a:r>
              <a:rPr lang="en-US" sz="9600" dirty="0" err="1" smtClean="0"/>
              <a:t>sistema</a:t>
            </a:r>
            <a:r>
              <a:rPr lang="en-US" sz="9600" dirty="0" smtClean="0"/>
              <a:t> de menu que </a:t>
            </a:r>
            <a:r>
              <a:rPr lang="en-US" sz="9600" dirty="0" err="1" smtClean="0"/>
              <a:t>permita</a:t>
            </a:r>
            <a:r>
              <a:rPr lang="en-US" sz="9600" dirty="0" smtClean="0"/>
              <a:t> 3 </a:t>
            </a:r>
            <a:r>
              <a:rPr lang="en-US" sz="9600" dirty="0" err="1" smtClean="0"/>
              <a:t>ações</a:t>
            </a:r>
            <a:r>
              <a:rPr lang="en-US" sz="9600" dirty="0" smtClean="0"/>
              <a:t> (</a:t>
            </a:r>
            <a:r>
              <a:rPr lang="en-US" sz="9600" dirty="0" err="1" smtClean="0"/>
              <a:t>exibir</a:t>
            </a:r>
            <a:r>
              <a:rPr lang="en-US" sz="9600" dirty="0" smtClean="0"/>
              <a:t> e </a:t>
            </a:r>
            <a:r>
              <a:rPr lang="en-US" sz="9600" dirty="0" err="1" smtClean="0"/>
              <a:t>dizer</a:t>
            </a:r>
            <a:r>
              <a:rPr lang="en-US" sz="9600" dirty="0" smtClean="0"/>
              <a:t> </a:t>
            </a:r>
            <a:r>
              <a:rPr lang="en-US" sz="9600" dirty="0" err="1" smtClean="0"/>
              <a:t>os</a:t>
            </a:r>
            <a:r>
              <a:rPr lang="en-US" sz="9600" dirty="0" smtClean="0"/>
              <a:t> </a:t>
            </a:r>
            <a:r>
              <a:rPr lang="en-US" sz="9600" dirty="0" err="1" smtClean="0"/>
              <a:t>números</a:t>
            </a:r>
            <a:r>
              <a:rPr lang="en-US" sz="9600" dirty="0" smtClean="0"/>
              <a:t> 1, 2, e 3) </a:t>
            </a:r>
            <a:r>
              <a:rPr lang="en-US" sz="9600" dirty="0" err="1" smtClean="0"/>
              <a:t>baseado</a:t>
            </a:r>
            <a:r>
              <a:rPr lang="en-US" sz="9600" dirty="0" smtClean="0"/>
              <a:t> no </a:t>
            </a:r>
            <a:r>
              <a:rPr lang="en-US" sz="9600" dirty="0" err="1" smtClean="0"/>
              <a:t>botão</a:t>
            </a:r>
            <a:r>
              <a:rPr lang="en-US" sz="9600" dirty="0" smtClean="0"/>
              <a:t> </a:t>
            </a:r>
            <a:r>
              <a:rPr lang="en-US" sz="9600" dirty="0" err="1" smtClean="0"/>
              <a:t>pressionado</a:t>
            </a:r>
            <a:r>
              <a:rPr lang="en-US" sz="9600" dirty="0" smtClean="0"/>
              <a:t>.</a:t>
            </a:r>
            <a:endParaRPr lang="en-US" sz="4900" dirty="0" smtClean="0"/>
          </a:p>
          <a:p>
            <a:r>
              <a:rPr lang="en-US" sz="7200" b="1" dirty="0" err="1" smtClean="0"/>
              <a:t>Passo</a:t>
            </a:r>
            <a:r>
              <a:rPr lang="en-US" sz="7200" b="1" dirty="0" smtClean="0"/>
              <a:t> 1: </a:t>
            </a:r>
            <a:r>
              <a:rPr lang="en-US" sz="7200" dirty="0" smtClean="0"/>
              <a:t>Use </a:t>
            </a:r>
            <a:r>
              <a:rPr lang="en-US" sz="7200" dirty="0" err="1" smtClean="0"/>
              <a:t>uma</a:t>
            </a:r>
            <a:r>
              <a:rPr lang="en-US" sz="7200" dirty="0" smtClean="0"/>
              <a:t> </a:t>
            </a:r>
            <a:r>
              <a:rPr lang="en-US" sz="7200" dirty="0" err="1" smtClean="0"/>
              <a:t>variável</a:t>
            </a:r>
            <a:r>
              <a:rPr lang="en-US" sz="7200" dirty="0" smtClean="0"/>
              <a:t> para </a:t>
            </a:r>
            <a:r>
              <a:rPr lang="en-US" sz="7200" dirty="0" err="1" smtClean="0"/>
              <a:t>guardar</a:t>
            </a:r>
            <a:r>
              <a:rPr lang="en-US" sz="7200" dirty="0" smtClean="0"/>
              <a:t> o valor </a:t>
            </a:r>
            <a:r>
              <a:rPr lang="en-US" sz="7200" dirty="0" err="1" smtClean="0"/>
              <a:t>atual</a:t>
            </a:r>
            <a:r>
              <a:rPr lang="en-US" sz="7200" dirty="0" smtClean="0"/>
              <a:t> da </a:t>
            </a:r>
            <a:r>
              <a:rPr lang="en-US" sz="7200" dirty="0" err="1" smtClean="0"/>
              <a:t>escolha</a:t>
            </a:r>
            <a:r>
              <a:rPr lang="en-US" sz="7200" dirty="0" smtClean="0"/>
              <a:t> do menu;</a:t>
            </a:r>
          </a:p>
          <a:p>
            <a:r>
              <a:rPr lang="en-US" sz="7200" b="1" dirty="0" err="1" smtClean="0"/>
              <a:t>Passo</a:t>
            </a:r>
            <a:r>
              <a:rPr lang="en-US" sz="7200" b="1" dirty="0" smtClean="0"/>
              <a:t> 2: </a:t>
            </a:r>
            <a:r>
              <a:rPr lang="en-US" sz="7200" dirty="0" err="1" smtClean="0"/>
              <a:t>Mostre</a:t>
            </a:r>
            <a:r>
              <a:rPr lang="en-US" sz="7200" dirty="0" smtClean="0"/>
              <a:t> </a:t>
            </a:r>
            <a:r>
              <a:rPr lang="en-US" sz="7200" dirty="0" err="1" smtClean="0"/>
              <a:t>na</a:t>
            </a:r>
            <a:r>
              <a:rPr lang="en-US" sz="7200" dirty="0" smtClean="0"/>
              <a:t> </a:t>
            </a:r>
            <a:r>
              <a:rPr lang="en-US" sz="7200" dirty="0" err="1" smtClean="0"/>
              <a:t>tela</a:t>
            </a:r>
            <a:r>
              <a:rPr lang="en-US" sz="7200" dirty="0" smtClean="0"/>
              <a:t> a </a:t>
            </a:r>
            <a:r>
              <a:rPr lang="en-US" sz="7200" dirty="0" err="1" smtClean="0"/>
              <a:t>descrição</a:t>
            </a:r>
            <a:r>
              <a:rPr lang="en-US" sz="7200" dirty="0" smtClean="0"/>
              <a:t> da </a:t>
            </a:r>
            <a:r>
              <a:rPr lang="en-US" sz="7200" dirty="0" err="1" smtClean="0"/>
              <a:t>escolha</a:t>
            </a:r>
            <a:r>
              <a:rPr lang="en-US" sz="7200" dirty="0" smtClean="0"/>
              <a:t> de menu </a:t>
            </a:r>
            <a:r>
              <a:rPr lang="en-US" sz="7200" dirty="0" err="1" smtClean="0"/>
              <a:t>atual</a:t>
            </a:r>
            <a:r>
              <a:rPr lang="en-US" sz="7200" dirty="0" smtClean="0"/>
              <a:t>;</a:t>
            </a:r>
          </a:p>
          <a:p>
            <a:r>
              <a:rPr lang="en-US" sz="7200" b="1" dirty="0" err="1" smtClean="0"/>
              <a:t>Passo</a:t>
            </a:r>
            <a:r>
              <a:rPr lang="en-US" sz="7200" b="1" dirty="0" smtClean="0"/>
              <a:t> 3: </a:t>
            </a:r>
            <a:r>
              <a:rPr lang="en-US" sz="7200" dirty="0" err="1" smtClean="0"/>
              <a:t>Espere</a:t>
            </a:r>
            <a:r>
              <a:rPr lang="en-US" sz="7200" dirty="0" smtClean="0"/>
              <a:t> o </a:t>
            </a:r>
            <a:r>
              <a:rPr lang="en-US" sz="7200" dirty="0" err="1" smtClean="0"/>
              <a:t>usuário</a:t>
            </a:r>
            <a:r>
              <a:rPr lang="en-US" sz="7200" dirty="0" smtClean="0"/>
              <a:t> </a:t>
            </a:r>
            <a:r>
              <a:rPr lang="en-US" sz="7200" dirty="0" err="1" smtClean="0"/>
              <a:t>pressionar</a:t>
            </a:r>
            <a:r>
              <a:rPr lang="en-US" sz="7200" dirty="0" smtClean="0"/>
              <a:t> um </a:t>
            </a:r>
            <a:r>
              <a:rPr lang="en-US" sz="7200" dirty="0" err="1" smtClean="0"/>
              <a:t>botão</a:t>
            </a:r>
            <a:r>
              <a:rPr lang="en-US" sz="7200" dirty="0" smtClean="0"/>
              <a:t> (</a:t>
            </a:r>
            <a:r>
              <a:rPr lang="en-US" sz="7200" dirty="0" err="1" smtClean="0"/>
              <a:t>botão</a:t>
            </a:r>
            <a:r>
              <a:rPr lang="en-US" sz="7200" dirty="0" smtClean="0"/>
              <a:t> de </a:t>
            </a:r>
            <a:r>
              <a:rPr lang="en-US" sz="7200" dirty="0" err="1" smtClean="0"/>
              <a:t>cima</a:t>
            </a:r>
            <a:r>
              <a:rPr lang="en-US" sz="7200" dirty="0" smtClean="0"/>
              <a:t>, do </a:t>
            </a:r>
            <a:r>
              <a:rPr lang="en-US" sz="7200" dirty="0" err="1" smtClean="0"/>
              <a:t>meio</a:t>
            </a:r>
            <a:r>
              <a:rPr lang="en-US" sz="7200" dirty="0"/>
              <a:t> </a:t>
            </a:r>
            <a:r>
              <a:rPr lang="en-US" sz="7200" dirty="0" err="1" smtClean="0"/>
              <a:t>ou</a:t>
            </a:r>
            <a:r>
              <a:rPr lang="en-US" sz="7200" dirty="0" smtClean="0"/>
              <a:t> de </a:t>
            </a:r>
            <a:r>
              <a:rPr lang="en-US" sz="7200" dirty="0" err="1" smtClean="0"/>
              <a:t>baixo</a:t>
            </a:r>
            <a:r>
              <a:rPr lang="en-US" sz="7200" dirty="0" smtClean="0"/>
              <a:t>);</a:t>
            </a:r>
          </a:p>
          <a:p>
            <a:r>
              <a:rPr lang="en-US" sz="7200" b="1" dirty="0" err="1" smtClean="0"/>
              <a:t>Passo</a:t>
            </a:r>
            <a:r>
              <a:rPr lang="en-US" sz="7200" b="1" dirty="0" smtClean="0"/>
              <a:t> 4: </a:t>
            </a:r>
            <a:r>
              <a:rPr lang="en-US" sz="7200" dirty="0" err="1" smtClean="0"/>
              <a:t>Baseado</a:t>
            </a:r>
            <a:r>
              <a:rPr lang="en-US" sz="7200" dirty="0" smtClean="0"/>
              <a:t> no </a:t>
            </a:r>
            <a:r>
              <a:rPr lang="en-US" sz="7200" dirty="0" err="1" smtClean="0"/>
              <a:t>botão</a:t>
            </a:r>
            <a:r>
              <a:rPr lang="en-US" sz="7200" dirty="0" smtClean="0"/>
              <a:t> </a:t>
            </a:r>
            <a:r>
              <a:rPr lang="en-US" sz="7200" dirty="0" err="1" smtClean="0"/>
              <a:t>pressionado</a:t>
            </a:r>
            <a:r>
              <a:rPr lang="en-US" sz="7200" dirty="0" smtClean="0"/>
              <a:t>: execute um </a:t>
            </a:r>
            <a:r>
              <a:rPr lang="en-US" sz="7200" dirty="0" err="1" smtClean="0"/>
              <a:t>código</a:t>
            </a:r>
            <a:r>
              <a:rPr lang="en-US" sz="7200" dirty="0" smtClean="0"/>
              <a:t> para a </a:t>
            </a:r>
            <a:r>
              <a:rPr lang="en-US" sz="7200" dirty="0" err="1" smtClean="0"/>
              <a:t>escolha</a:t>
            </a:r>
            <a:r>
              <a:rPr lang="en-US" sz="7200" dirty="0" smtClean="0"/>
              <a:t> do menu (</a:t>
            </a:r>
            <a:r>
              <a:rPr lang="en-US" sz="7200" dirty="0" err="1" smtClean="0"/>
              <a:t>pressionando</a:t>
            </a:r>
            <a:r>
              <a:rPr lang="en-US" sz="7200" dirty="0" smtClean="0"/>
              <a:t> o </a:t>
            </a:r>
            <a:r>
              <a:rPr lang="en-US" sz="7200" dirty="0" err="1" smtClean="0"/>
              <a:t>botão</a:t>
            </a:r>
            <a:r>
              <a:rPr lang="en-US" sz="7200" dirty="0" smtClean="0"/>
              <a:t> do </a:t>
            </a:r>
            <a:r>
              <a:rPr lang="en-US" sz="7200" dirty="0" err="1" smtClean="0"/>
              <a:t>meio</a:t>
            </a:r>
            <a:r>
              <a:rPr lang="en-US" sz="7200" dirty="0" smtClean="0"/>
              <a:t>), </a:t>
            </a:r>
            <a:r>
              <a:rPr lang="en-US" sz="7200" dirty="0" err="1" smtClean="0"/>
              <a:t>ou</a:t>
            </a:r>
            <a:r>
              <a:rPr lang="en-US" sz="7200" dirty="0" smtClean="0"/>
              <a:t> </a:t>
            </a:r>
            <a:r>
              <a:rPr lang="en-US" sz="7200" dirty="0" err="1" smtClean="0"/>
              <a:t>aumente</a:t>
            </a:r>
            <a:r>
              <a:rPr lang="en-US" sz="7200" dirty="0" smtClean="0"/>
              <a:t>/</a:t>
            </a:r>
            <a:r>
              <a:rPr lang="en-US" sz="7200" dirty="0" err="1" smtClean="0"/>
              <a:t>diminua</a:t>
            </a:r>
            <a:r>
              <a:rPr lang="en-US" sz="7200" dirty="0" smtClean="0"/>
              <a:t> a </a:t>
            </a:r>
            <a:r>
              <a:rPr lang="en-US" sz="7200" dirty="0" err="1" smtClean="0"/>
              <a:t>escolha</a:t>
            </a:r>
            <a:r>
              <a:rPr lang="en-US" sz="7200" dirty="0" smtClean="0"/>
              <a:t> do menu </a:t>
            </a:r>
            <a:r>
              <a:rPr lang="en-US" sz="7200" dirty="0" err="1" smtClean="0"/>
              <a:t>na</a:t>
            </a:r>
            <a:r>
              <a:rPr lang="en-US" sz="7200" dirty="0" smtClean="0"/>
              <a:t> </a:t>
            </a:r>
            <a:r>
              <a:rPr lang="en-US" sz="7200" dirty="0" err="1" smtClean="0"/>
              <a:t>variável</a:t>
            </a:r>
            <a:r>
              <a:rPr lang="en-US" sz="7200" dirty="0" smtClean="0"/>
              <a:t> (com </a:t>
            </a:r>
            <a:r>
              <a:rPr lang="en-US" sz="7200" dirty="0" err="1" smtClean="0"/>
              <a:t>os</a:t>
            </a:r>
            <a:r>
              <a:rPr lang="en-US" sz="7200" dirty="0" smtClean="0"/>
              <a:t> </a:t>
            </a:r>
            <a:r>
              <a:rPr lang="en-US" sz="7200" dirty="0" err="1" smtClean="0"/>
              <a:t>botões</a:t>
            </a:r>
            <a:r>
              <a:rPr lang="en-US" sz="7200" dirty="0" smtClean="0"/>
              <a:t> para </a:t>
            </a:r>
            <a:r>
              <a:rPr lang="en-US" sz="7200" dirty="0" err="1" smtClean="0"/>
              <a:t>cima</a:t>
            </a:r>
            <a:r>
              <a:rPr lang="en-US" sz="7200" dirty="0" smtClean="0"/>
              <a:t> </a:t>
            </a:r>
            <a:r>
              <a:rPr lang="en-US" sz="7200" dirty="0" err="1" smtClean="0"/>
              <a:t>ou</a:t>
            </a:r>
            <a:r>
              <a:rPr lang="en-US" sz="7200" dirty="0" smtClean="0"/>
              <a:t> para </a:t>
            </a:r>
            <a:r>
              <a:rPr lang="en-US" sz="7200" dirty="0" err="1" smtClean="0"/>
              <a:t>baixo</a:t>
            </a:r>
            <a:r>
              <a:rPr lang="en-US" sz="7200" dirty="0" smtClean="0"/>
              <a:t>);</a:t>
            </a:r>
          </a:p>
          <a:p>
            <a:r>
              <a:rPr lang="en-US" sz="7200" b="1" dirty="0" err="1" smtClean="0"/>
              <a:t>Passo</a:t>
            </a:r>
            <a:r>
              <a:rPr lang="en-US" sz="7200" b="1" dirty="0" smtClean="0"/>
              <a:t> 5: </a:t>
            </a:r>
            <a:r>
              <a:rPr lang="en-US" sz="7200" dirty="0"/>
              <a:t>V</a:t>
            </a:r>
            <a:r>
              <a:rPr lang="en-US" sz="7200" dirty="0" smtClean="0"/>
              <a:t>olte para o </a:t>
            </a:r>
            <a:r>
              <a:rPr lang="en-US" sz="7200" dirty="0" err="1" smtClean="0"/>
              <a:t>Passo</a:t>
            </a:r>
            <a:r>
              <a:rPr lang="en-US" sz="7200" dirty="0" smtClean="0"/>
              <a:t> 2…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do Menu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 que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verá</a:t>
            </a:r>
            <a:r>
              <a:rPr lang="en-US" dirty="0" smtClean="0">
                <a:solidFill>
                  <a:srgbClr val="FF0000"/>
                </a:solidFill>
              </a:rPr>
              <a:t> no </a:t>
            </a:r>
            <a:r>
              <a:rPr lang="en-US" dirty="0" err="1" smtClean="0">
                <a:solidFill>
                  <a:srgbClr val="FF0000"/>
                </a:solidFill>
              </a:rPr>
              <a:t>seu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EV3: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/>
          <a:stretch/>
        </p:blipFill>
        <p:spPr>
          <a:xfrm>
            <a:off x="143126" y="3647529"/>
            <a:ext cx="9000873" cy="280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8" y="1565858"/>
            <a:ext cx="2395270" cy="1772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7" y="1532360"/>
            <a:ext cx="2572350" cy="186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1533249"/>
            <a:ext cx="1538205" cy="148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41" y="1535531"/>
            <a:ext cx="1522079" cy="14745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399" y="4053929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9257" y="4239132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93145" y="3270391"/>
            <a:ext cx="114513" cy="783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33443" y="3524539"/>
            <a:ext cx="0" cy="75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ideias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adaptadas</a:t>
            </a:r>
            <a:r>
              <a:rPr lang="en-US" dirty="0" smtClean="0"/>
              <a:t> para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de </a:t>
            </a:r>
            <a:r>
              <a:rPr lang="en-US" dirty="0" err="1" smtClean="0"/>
              <a:t>missões</a:t>
            </a:r>
            <a:r>
              <a:rPr lang="en-US" dirty="0" smtClean="0"/>
              <a:t> para o FLL. </a:t>
            </a:r>
            <a:r>
              <a:rPr lang="en-US" dirty="0" err="1" smtClean="0"/>
              <a:t>Sequenciadores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pular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se o tempo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curto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que </a:t>
            </a:r>
            <a:r>
              <a:rPr lang="en-US" dirty="0" err="1" smtClean="0"/>
              <a:t>deram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(</a:t>
            </a:r>
            <a:r>
              <a:rPr lang="en-US" dirty="0" err="1" smtClean="0"/>
              <a:t>achá</a:t>
            </a:r>
            <a:r>
              <a:rPr lang="en-US" dirty="0" smtClean="0"/>
              <a:t>-las </a:t>
            </a:r>
            <a:r>
              <a:rPr lang="en-US" dirty="0" err="1" smtClean="0"/>
              <a:t>facilmente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Ação</a:t>
            </a:r>
            <a:r>
              <a:rPr lang="en-US" dirty="0" smtClean="0"/>
              <a:t> de Menu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(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do que a </a:t>
            </a:r>
            <a:r>
              <a:rPr lang="en-US" dirty="0" err="1" smtClean="0"/>
              <a:t>exibição</a:t>
            </a:r>
            <a:r>
              <a:rPr lang="en-US" dirty="0" smtClean="0"/>
              <a:t> e o </a:t>
            </a:r>
            <a:r>
              <a:rPr lang="en-US" dirty="0" err="1" smtClean="0"/>
              <a:t>som</a:t>
            </a:r>
            <a:r>
              <a:rPr lang="en-US" dirty="0" smtClean="0"/>
              <a:t>), </a:t>
            </a:r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MyBlock</a:t>
            </a:r>
            <a:r>
              <a:rPr lang="en-US" dirty="0" smtClean="0"/>
              <a:t> fora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Luiz Gabriel Vieira Costa da </a:t>
            </a:r>
            <a:r>
              <a:rPr lang="en-US" dirty="0" err="1" smtClean="0"/>
              <a:t>equipe</a:t>
            </a:r>
            <a:r>
              <a:rPr lang="en-US" dirty="0" smtClean="0"/>
              <a:t> TILT;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sk-SK" dirty="0" smtClean="0"/>
              <a:t>0</a:t>
            </a:r>
            <a:r>
              <a:rPr lang="pt-BR" dirty="0" smtClean="0"/>
              <a:t>5</a:t>
            </a:r>
            <a:r>
              <a:rPr lang="sk-SK" dirty="0" smtClean="0"/>
              <a:t>/1</a:t>
            </a:r>
            <a:r>
              <a:rPr lang="pt-BR" dirty="0" smtClean="0"/>
              <a:t>9</a:t>
            </a:r>
            <a:r>
              <a:rPr lang="sk-SK" dirty="0" smtClean="0"/>
              <a:t>/201</a:t>
            </a:r>
            <a:r>
              <a:rPr lang="pt-BR" dirty="0" smtClean="0"/>
              <a:t>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por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3043</TotalTime>
  <Words>570</Words>
  <Application>Microsoft Office PowerPoint</Application>
  <PresentationFormat>Apresentação na tela 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advanced</vt:lpstr>
      <vt:lpstr>Sistema de Menu</vt:lpstr>
      <vt:lpstr>Objetivos da Lição</vt:lpstr>
      <vt:lpstr>Um Sistema de Menu mais “Chique”</vt:lpstr>
      <vt:lpstr>Revisão: Lições de Variáveis</vt:lpstr>
      <vt:lpstr>Desafio do Menu</vt:lpstr>
      <vt:lpstr>Solução do Desafio</vt:lpstr>
      <vt:lpstr>Próximos Passos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Luiz Gabriel Vieira Costa</cp:lastModifiedBy>
  <cp:revision>38</cp:revision>
  <dcterms:created xsi:type="dcterms:W3CDTF">2014-10-28T21:59:38Z</dcterms:created>
  <dcterms:modified xsi:type="dcterms:W3CDTF">2018-05-20T01:40:02Z</dcterms:modified>
</cp:coreProperties>
</file>