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2E2E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5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324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BAA-37CB-4CE0-9348-F8056E770C34}" type="datetime1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D890-EC37-40D3-A92B-CE3B185FAC95}" type="datetime1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EFB3-05FB-4F43-8A54-579B197FD2E3}" type="datetime1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5082-F8B5-4B46-BE67-FF3EA3600BC5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532A-DEB7-465B-87AA-759B625A4F23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2F2A-A92D-4B31-9B33-65DA6BD1D41C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C5AB-50DE-4755-9E2D-AA1803DD0F3B}" type="datetime1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7F16-5751-434D-B181-B6C3FC364977}" type="datetime1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15FE-616A-4F12-8261-6A5F86297B7F}" type="datetime1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5073-022F-4BA2-97D6-876B749A2B53}" type="datetime1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627A-9DA0-4BF0-8F8D-97B4DDE15191}" type="datetime1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0D1B-6735-4A94-B7B5-92276AE3F0B4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1E8C-12F5-4F6F-9E4C-CA3CD3F5569E}" type="datetime1">
              <a:rPr lang="en-US" smtClean="0"/>
              <a:t>2/1/2015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AD2A-09C2-468F-BB0E-30F06D74C623}" type="datetime1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D8B3-D782-403E-B655-E254BE6A4CAA}" type="datetime1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3EC6-2C9B-4192-8190-B54130FB53B2}" type="datetime1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B2F1C54-9730-4D2D-A9C9-A6BAC731CFBB}" type="datetime1">
              <a:rPr lang="en-US" smtClean="0"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ev3lessons.com/" TargetMode="External"/><Relationship Id="rId4" Type="http://schemas.openxmlformats.org/officeDocument/2006/relationships/hyperlink" Target="mailto:frank.levin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Viga</a:t>
            </a:r>
            <a:r>
              <a:rPr lang="en-US" sz="4400" dirty="0" smtClean="0">
                <a:solidFill>
                  <a:srgbClr val="FF0000"/>
                </a:solidFill>
              </a:rPr>
              <a:t> de </a:t>
            </a:r>
            <a:r>
              <a:rPr lang="en-US" sz="4400" dirty="0" err="1" smtClean="0">
                <a:solidFill>
                  <a:srgbClr val="FF0000"/>
                </a:solidFill>
              </a:rPr>
              <a:t>Sincronização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Paralela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PROGRAMAÇÃO EV3 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1/31/2015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200" dirty="0" err="1" smtClean="0"/>
              <a:t>Usando</a:t>
            </a:r>
            <a:r>
              <a:rPr lang="en-US" sz="3200" dirty="0" smtClean="0"/>
              <a:t> </a:t>
            </a:r>
            <a:r>
              <a:rPr lang="en-US" sz="3200" dirty="0" err="1" smtClean="0"/>
              <a:t>Vigas</a:t>
            </a:r>
            <a:r>
              <a:rPr lang="en-US" sz="3200" dirty="0" smtClean="0"/>
              <a:t> </a:t>
            </a:r>
            <a:r>
              <a:rPr lang="en-US" sz="3200" dirty="0" err="1" smtClean="0"/>
              <a:t>Paralelas</a:t>
            </a:r>
            <a:r>
              <a:rPr lang="en-US" sz="3200" dirty="0" smtClean="0"/>
              <a:t> </a:t>
            </a:r>
            <a:r>
              <a:rPr lang="en-US" sz="3200" dirty="0" err="1" smtClean="0"/>
              <a:t>Dentro</a:t>
            </a:r>
            <a:r>
              <a:rPr lang="en-US" sz="3200" dirty="0" smtClean="0"/>
              <a:t> dos </a:t>
            </a:r>
            <a:r>
              <a:rPr lang="en-US" sz="3200" dirty="0" err="1" smtClean="0"/>
              <a:t>Programas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14738"/>
            <a:ext cx="8506361" cy="3880773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Vigas</a:t>
            </a:r>
            <a:r>
              <a:rPr lang="en-US" sz="1600" dirty="0" smtClean="0"/>
              <a:t> </a:t>
            </a:r>
            <a:r>
              <a:rPr lang="en-US" sz="1600" dirty="0" err="1" smtClean="0"/>
              <a:t>paralelas</a:t>
            </a:r>
            <a:r>
              <a:rPr lang="en-US" sz="1600" dirty="0" smtClean="0"/>
              <a:t>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ótimas</a:t>
            </a:r>
            <a:r>
              <a:rPr lang="en-US" sz="1600" dirty="0" smtClean="0"/>
              <a:t> para </a:t>
            </a:r>
            <a:r>
              <a:rPr lang="en-US" sz="1600" dirty="0" err="1" smtClean="0"/>
              <a:t>fazer</a:t>
            </a:r>
            <a:r>
              <a:rPr lang="en-US" sz="1600" dirty="0" smtClean="0"/>
              <a:t> </a:t>
            </a:r>
            <a:r>
              <a:rPr lang="en-US" sz="1600" dirty="0" err="1" smtClean="0"/>
              <a:t>duas</a:t>
            </a:r>
            <a:r>
              <a:rPr lang="en-US" sz="1600" dirty="0" smtClean="0"/>
              <a:t> </a:t>
            </a:r>
            <a:r>
              <a:rPr lang="en-US" sz="1600" dirty="0" err="1" smtClean="0"/>
              <a:t>coisas</a:t>
            </a:r>
            <a:r>
              <a:rPr lang="en-US" sz="1600" dirty="0" smtClean="0"/>
              <a:t>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mesmo</a:t>
            </a:r>
            <a:r>
              <a:rPr lang="en-US" sz="1600" dirty="0" smtClean="0"/>
              <a:t> tempo.</a:t>
            </a:r>
          </a:p>
          <a:p>
            <a:pPr lvl="1"/>
            <a:r>
              <a:rPr lang="en-US" sz="1600" dirty="0" err="1" smtClean="0"/>
              <a:t>Muitas</a:t>
            </a:r>
            <a:r>
              <a:rPr lang="en-US" sz="1600" dirty="0" smtClean="0"/>
              <a:t> </a:t>
            </a:r>
            <a:r>
              <a:rPr lang="en-US" sz="1600" dirty="0" err="1" smtClean="0"/>
              <a:t>vezes</a:t>
            </a:r>
            <a:r>
              <a:rPr lang="en-US" sz="1600" dirty="0" smtClean="0"/>
              <a:t>, </a:t>
            </a:r>
            <a:r>
              <a:rPr lang="en-US" sz="1600" dirty="0" err="1" smtClean="0"/>
              <a:t>queremos</a:t>
            </a:r>
            <a:r>
              <a:rPr lang="en-US" sz="1600" dirty="0" smtClean="0"/>
              <a:t> </a:t>
            </a:r>
            <a:r>
              <a:rPr lang="en-US" sz="1600" dirty="0" err="1" smtClean="0"/>
              <a:t>fazer</a:t>
            </a:r>
            <a:r>
              <a:rPr lang="en-US" sz="1600" dirty="0" smtClean="0"/>
              <a:t> </a:t>
            </a:r>
            <a:r>
              <a:rPr lang="en-US" sz="1600" dirty="0" err="1" smtClean="0"/>
              <a:t>alguma</a:t>
            </a:r>
            <a:r>
              <a:rPr lang="en-US" sz="1600" dirty="0" smtClean="0"/>
              <a:t> </a:t>
            </a:r>
            <a:r>
              <a:rPr lang="en-US" sz="1600" dirty="0" err="1" smtClean="0"/>
              <a:t>coisa</a:t>
            </a:r>
            <a:r>
              <a:rPr lang="en-US" sz="1600" dirty="0" smtClean="0"/>
              <a:t> </a:t>
            </a:r>
            <a:r>
              <a:rPr lang="en-US" sz="1600" dirty="0" err="1" smtClean="0"/>
              <a:t>depois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completar</a:t>
            </a:r>
            <a:r>
              <a:rPr lang="en-US" sz="1600" dirty="0" smtClean="0"/>
              <a:t> a </a:t>
            </a:r>
            <a:r>
              <a:rPr lang="en-US" sz="1600" dirty="0" err="1" smtClean="0"/>
              <a:t>Viga</a:t>
            </a:r>
            <a:r>
              <a:rPr lang="en-US" sz="1600" dirty="0" smtClean="0"/>
              <a:t> </a:t>
            </a:r>
            <a:r>
              <a:rPr lang="en-US" sz="1600" dirty="0" err="1" smtClean="0"/>
              <a:t>Paralela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err="1" smtClean="0"/>
              <a:t>Difícil</a:t>
            </a:r>
            <a:r>
              <a:rPr lang="en-US" sz="1600" dirty="0" smtClean="0"/>
              <a:t> de </a:t>
            </a:r>
            <a:r>
              <a:rPr lang="en-US" sz="1600" dirty="0" err="1" smtClean="0"/>
              <a:t>dizer</a:t>
            </a:r>
            <a:r>
              <a:rPr lang="en-US" sz="1600" dirty="0" smtClean="0"/>
              <a:t> </a:t>
            </a:r>
            <a:r>
              <a:rPr lang="en-US" sz="1600" dirty="0" err="1" smtClean="0"/>
              <a:t>qual</a:t>
            </a:r>
            <a:r>
              <a:rPr lang="en-US" sz="1600" dirty="0" smtClean="0"/>
              <a:t> </a:t>
            </a:r>
            <a:r>
              <a:rPr lang="en-US" sz="1600" dirty="0" err="1" smtClean="0"/>
              <a:t>ordem</a:t>
            </a:r>
            <a:r>
              <a:rPr lang="en-US" sz="1600" dirty="0" smtClean="0"/>
              <a:t> de </a:t>
            </a:r>
            <a:r>
              <a:rPr lang="en-US" sz="1600" dirty="0" err="1" smtClean="0"/>
              <a:t>programa</a:t>
            </a:r>
            <a:r>
              <a:rPr lang="en-US" sz="1600" dirty="0" smtClean="0"/>
              <a:t> </a:t>
            </a:r>
            <a:r>
              <a:rPr lang="en-US" sz="1600" dirty="0" err="1" smtClean="0"/>
              <a:t>terminará</a:t>
            </a:r>
            <a:r>
              <a:rPr lang="en-US" sz="1600" dirty="0" smtClean="0"/>
              <a:t> a </a:t>
            </a:r>
            <a:r>
              <a:rPr lang="en-US" sz="1600" dirty="0" err="1" smtClean="0"/>
              <a:t>viga</a:t>
            </a:r>
            <a:r>
              <a:rPr lang="en-US" sz="1600" dirty="0" smtClean="0"/>
              <a:t> </a:t>
            </a:r>
            <a:r>
              <a:rPr lang="en-US" sz="1600" dirty="0" err="1" smtClean="0"/>
              <a:t>primeiro</a:t>
            </a:r>
            <a:r>
              <a:rPr lang="en-US" sz="1600" dirty="0" smtClean="0"/>
              <a:t>. </a:t>
            </a:r>
          </a:p>
          <a:p>
            <a:r>
              <a:rPr lang="en-US" sz="1600" dirty="0" err="1" smtClean="0"/>
              <a:t>Necessário</a:t>
            </a:r>
            <a:r>
              <a:rPr lang="en-US" sz="1600" dirty="0" smtClean="0"/>
              <a:t> </a:t>
            </a:r>
            <a:r>
              <a:rPr lang="en-US" sz="1600" dirty="0" err="1" smtClean="0"/>
              <a:t>sincronizar</a:t>
            </a:r>
            <a:r>
              <a:rPr lang="en-US" sz="1600" dirty="0" smtClean="0"/>
              <a:t> as </a:t>
            </a:r>
            <a:r>
              <a:rPr lang="en-US" sz="1600" dirty="0" err="1" smtClean="0"/>
              <a:t>vigas</a:t>
            </a:r>
            <a:r>
              <a:rPr lang="en-US" sz="1600" dirty="0" smtClean="0"/>
              <a:t> para se </a:t>
            </a:r>
            <a:r>
              <a:rPr lang="en-US" sz="1600" dirty="0" err="1" smtClean="0"/>
              <a:t>certificar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blocos</a:t>
            </a:r>
            <a:r>
              <a:rPr lang="en-US" sz="1600" dirty="0" smtClean="0"/>
              <a:t> </a:t>
            </a:r>
            <a:r>
              <a:rPr lang="en-US" sz="1600" dirty="0" err="1" smtClean="0"/>
              <a:t>executam</a:t>
            </a:r>
            <a:r>
              <a:rPr lang="en-US" sz="1600" dirty="0" smtClean="0"/>
              <a:t> </a:t>
            </a:r>
            <a:r>
              <a:rPr lang="en-US" sz="1600" dirty="0" err="1" smtClean="0"/>
              <a:t>quando</a:t>
            </a:r>
            <a:r>
              <a:rPr lang="en-US" sz="1600" dirty="0" smtClean="0"/>
              <a:t> </a:t>
            </a:r>
            <a:r>
              <a:rPr lang="en-US" sz="1600" dirty="0" err="1" smtClean="0"/>
              <a:t>você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espera</a:t>
            </a:r>
            <a:r>
              <a:rPr lang="en-US" sz="16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73" y="4056123"/>
            <a:ext cx="2098378" cy="2579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579532"/>
            <a:ext cx="6124902" cy="365125"/>
          </a:xfrm>
        </p:spPr>
        <p:txBody>
          <a:bodyPr/>
          <a:lstStyle/>
          <a:p>
            <a:r>
              <a:rPr lang="en-US" dirty="0" smtClean="0"/>
              <a:t>© 2015 EV3Lessons.com, Last edit 1/31/2015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5766" y="3138848"/>
            <a:ext cx="367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 smtClean="0"/>
              <a:t>Na </a:t>
            </a:r>
            <a:r>
              <a:rPr lang="en-US" sz="1600" dirty="0" err="1" smtClean="0"/>
              <a:t>imagem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a </a:t>
            </a:r>
            <a:r>
              <a:rPr lang="en-US" sz="1600" dirty="0" err="1" smtClean="0"/>
              <a:t>vez</a:t>
            </a:r>
            <a:r>
              <a:rPr lang="en-US" sz="1600" dirty="0" smtClean="0"/>
              <a:t> do motor A </a:t>
            </a:r>
            <a:r>
              <a:rPr lang="en-US" sz="1600" dirty="0" err="1" smtClean="0"/>
              <a:t>começar</a:t>
            </a:r>
            <a:r>
              <a:rPr lang="en-US" sz="1600" dirty="0" smtClean="0"/>
              <a:t> </a:t>
            </a:r>
            <a:r>
              <a:rPr lang="en-US" sz="1600" dirty="0" err="1" smtClean="0"/>
              <a:t>depois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</a:t>
            </a:r>
            <a:r>
              <a:rPr lang="en-US" sz="1600" dirty="0" err="1" smtClean="0"/>
              <a:t>feito</a:t>
            </a:r>
            <a:r>
              <a:rPr lang="en-US" sz="1600" dirty="0" smtClean="0"/>
              <a:t> antes?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28347" y="3633957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Resposta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sabe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4056122"/>
            <a:ext cx="3375635" cy="2579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82505" y="4072009"/>
            <a:ext cx="1805050" cy="55399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O objetivo dessa programação é criar um simples programa para mover o braço de um motor e movimentar para frente ao mesmo tempo usando vigas paralelas</a:t>
            </a:r>
            <a:endParaRPr lang="pt-BR" sz="75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170833" y="5293911"/>
            <a:ext cx="1138122" cy="3231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Mover para frente 720 graus</a:t>
            </a:r>
            <a:endParaRPr lang="pt-BR" sz="75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113796" y="6175948"/>
            <a:ext cx="1092537" cy="438582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Virar motor A 90 graus ao mesmo tempo que se deslocam</a:t>
            </a:r>
            <a:endParaRPr lang="pt-BR" sz="75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66975" y="4068250"/>
            <a:ext cx="1805050" cy="55399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O objetivo dessa programação é criar um simples programa para mover o braço de um motor e movimentar para frente ao mesmo tempo usando vigas paralelas</a:t>
            </a:r>
            <a:endParaRPr lang="pt-BR" sz="75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10153" y="5272511"/>
            <a:ext cx="1138122" cy="3231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Mover para frente 720 graus</a:t>
            </a:r>
            <a:endParaRPr lang="pt-BR" sz="75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308270" y="6187823"/>
            <a:ext cx="1302397" cy="438582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Vire motor A 1000 graus ao mesmo tempo que se deslocam</a:t>
            </a:r>
            <a:endParaRPr lang="pt-BR" sz="75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850082" y="4389415"/>
            <a:ext cx="1138122" cy="3231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Vire à direita 360 graus o motor</a:t>
            </a:r>
            <a:endParaRPr lang="pt-BR" sz="75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859607" y="5336401"/>
            <a:ext cx="1138122" cy="124649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Problema: Isso tocará depois o bloco precedente, mas você provavelmente quer garantir que a outra viga termine antes de tocar esse bloco. Você não saberá se a viga paralela terminará primeiro.</a:t>
            </a:r>
            <a:endParaRPr lang="pt-BR" sz="750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900376"/>
            <a:ext cx="4104817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60070"/>
            <a:ext cx="7658100" cy="587131"/>
          </a:xfrm>
          <a:noFill/>
        </p:spPr>
        <p:txBody>
          <a:bodyPr>
            <a:noAutofit/>
          </a:bodyPr>
          <a:lstStyle/>
          <a:p>
            <a:r>
              <a:rPr lang="en-US" sz="2800" dirty="0" err="1" smtClean="0"/>
              <a:t>Certifique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Ambas</a:t>
            </a:r>
            <a:r>
              <a:rPr lang="en-US" sz="2800" dirty="0" smtClean="0"/>
              <a:t> </a:t>
            </a:r>
            <a:r>
              <a:rPr lang="en-US" sz="2800" dirty="0" err="1" smtClean="0"/>
              <a:t>Vigas</a:t>
            </a:r>
            <a:r>
              <a:rPr lang="en-US" sz="2800" dirty="0" smtClean="0"/>
              <a:t> </a:t>
            </a:r>
            <a:r>
              <a:rPr lang="en-US" sz="2800" dirty="0" err="1" smtClean="0"/>
              <a:t>Tenham</a:t>
            </a:r>
            <a:r>
              <a:rPr lang="en-US" sz="2800" dirty="0" smtClean="0"/>
              <a:t> </a:t>
            </a:r>
            <a:r>
              <a:rPr lang="en-US" sz="2800" dirty="0" err="1" smtClean="0"/>
              <a:t>Terminado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4" y="1900376"/>
            <a:ext cx="3564839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Nesse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exemplo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queremos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ambos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720 </a:t>
            </a:r>
            <a:r>
              <a:rPr lang="en-US" dirty="0" err="1" smtClean="0">
                <a:solidFill>
                  <a:srgbClr val="FF0000"/>
                </a:solidFill>
              </a:rPr>
              <a:t>graus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mudem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direção</a:t>
            </a:r>
            <a:r>
              <a:rPr lang="en-US" dirty="0" smtClean="0">
                <a:solidFill>
                  <a:srgbClr val="FF0000"/>
                </a:solidFill>
              </a:rPr>
              <a:t> (o </a:t>
            </a:r>
            <a:r>
              <a:rPr lang="en-US" dirty="0" err="1" smtClean="0">
                <a:solidFill>
                  <a:srgbClr val="FF0000"/>
                </a:solidFill>
              </a:rPr>
              <a:t>movimento</a:t>
            </a:r>
            <a:r>
              <a:rPr lang="en-US" dirty="0" smtClean="0">
                <a:solidFill>
                  <a:srgbClr val="FF0000"/>
                </a:solidFill>
              </a:rPr>
              <a:t>) e o motor A </a:t>
            </a:r>
            <a:r>
              <a:rPr lang="en-US" dirty="0" err="1" smtClean="0">
                <a:solidFill>
                  <a:srgbClr val="FF0000"/>
                </a:solidFill>
              </a:rPr>
              <a:t>termine</a:t>
            </a:r>
            <a:r>
              <a:rPr lang="en-US" dirty="0" smtClean="0">
                <a:solidFill>
                  <a:srgbClr val="FF0000"/>
                </a:solidFill>
              </a:rPr>
              <a:t> antes dos 360 </a:t>
            </a:r>
            <a:r>
              <a:rPr lang="en-US" dirty="0" err="1" smtClean="0">
                <a:solidFill>
                  <a:srgbClr val="FF0000"/>
                </a:solidFill>
              </a:rPr>
              <a:t>graus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mudar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direção</a:t>
            </a:r>
            <a:r>
              <a:rPr lang="en-US" dirty="0" smtClean="0">
                <a:solidFill>
                  <a:srgbClr val="FF0000"/>
                </a:solidFill>
              </a:rPr>
              <a:t> (a </a:t>
            </a:r>
            <a:r>
              <a:rPr lang="en-US" dirty="0" err="1" smtClean="0">
                <a:solidFill>
                  <a:srgbClr val="FF0000"/>
                </a:solidFill>
              </a:rPr>
              <a:t>virada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Existem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várias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maneiras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fazer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isso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Variáveis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veja</a:t>
            </a:r>
            <a:r>
              <a:rPr lang="en-US" dirty="0" smtClean="0"/>
              <a:t> o slide 4)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Fios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veja</a:t>
            </a:r>
            <a:r>
              <a:rPr lang="en-US" dirty="0" smtClean="0"/>
              <a:t> o slide 5)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Loops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o slide 6)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Meus </a:t>
            </a:r>
            <a:r>
              <a:rPr lang="en-US" dirty="0" err="1" smtClean="0">
                <a:solidFill>
                  <a:srgbClr val="FF0000"/>
                </a:solidFill>
              </a:rPr>
              <a:t>Blocos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veja</a:t>
            </a:r>
            <a:r>
              <a:rPr lang="en-US" dirty="0" smtClean="0"/>
              <a:t> o slide 7)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1/31/2015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Isso</a:t>
            </a:r>
            <a:r>
              <a:rPr lang="en-US" dirty="0" smtClean="0"/>
              <a:t> é </a:t>
            </a:r>
            <a:r>
              <a:rPr lang="en-US" dirty="0" err="1" smtClean="0"/>
              <a:t>classificado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sincronizado</a:t>
            </a:r>
            <a:r>
              <a:rPr lang="en-US" dirty="0" smtClean="0"/>
              <a:t>” no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EV3 </a:t>
            </a:r>
            <a:r>
              <a:rPr lang="en-US" dirty="0" err="1" smtClean="0"/>
              <a:t>correspondente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50921" y="1912252"/>
            <a:ext cx="2408018" cy="58477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800" dirty="0" smtClean="0"/>
              <a:t>O objetivo dessa programação é criar um simples programa para mover o braço de um motor e movimentar para frente ao mesmo tempo usando vigas paralelas</a:t>
            </a:r>
            <a:endParaRPr lang="pt-BR" sz="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75769" y="3400977"/>
            <a:ext cx="1382232" cy="369332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Mover para frente 720 graus</a:t>
            </a:r>
            <a:endParaRPr lang="pt-BR" sz="9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30524" y="4568001"/>
            <a:ext cx="1299910" cy="438582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750" dirty="0" smtClean="0"/>
              <a:t>Vire motor A 1000 graus ao mesmo tempo que se deslocam </a:t>
            </a:r>
            <a:endParaRPr lang="pt-BR" sz="75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52975" y="2378060"/>
            <a:ext cx="135307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Vire à direita 360 graus o motor</a:t>
            </a:r>
            <a:endParaRPr lang="pt-BR" sz="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168337" y="3435754"/>
            <a:ext cx="133771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Problema: Isso tocará depois o bloco precedente, mas você provavelmente quer garantir que a outra viga termine antes de tocar esse bloco. Você não saberá se a viga paralela terminará primeiro.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Variáveis</a:t>
            </a:r>
            <a:r>
              <a:rPr lang="en-US" dirty="0" smtClean="0"/>
              <a:t> Para </a:t>
            </a:r>
            <a:r>
              <a:rPr lang="en-US" dirty="0" err="1" smtClean="0"/>
              <a:t>Sincronizar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69568"/>
            <a:ext cx="7543800" cy="3776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1/31/2015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05" y="5620688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Isso</a:t>
            </a:r>
            <a:r>
              <a:rPr lang="en-US" dirty="0" smtClean="0"/>
              <a:t> é </a:t>
            </a:r>
            <a:r>
              <a:rPr lang="en-US" dirty="0" err="1" smtClean="0"/>
              <a:t>classificado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variáveis</a:t>
            </a:r>
            <a:r>
              <a:rPr lang="en-US" dirty="0" smtClean="0"/>
              <a:t>” no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EV3 </a:t>
            </a:r>
            <a:r>
              <a:rPr lang="en-US" dirty="0" err="1" smtClean="0"/>
              <a:t>correspondente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4210494" y="5015506"/>
            <a:ext cx="1329517" cy="70788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Escreva a partir do segundo que a viga é feita para uma variável</a:t>
            </a:r>
            <a:endParaRPr lang="pt-BR" sz="1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98099" y="1969568"/>
            <a:ext cx="2485073" cy="64633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O objetivo dessa programação é continuar o programa depois de duas vigas forem finalizadas.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4433776" y="2001467"/>
            <a:ext cx="45719" cy="230832"/>
          </a:xfrm>
          <a:prstGeom prst="rect">
            <a:avLst/>
          </a:prstGeom>
          <a:solidFill>
            <a:srgbClr val="E0E0E0"/>
          </a:solidFill>
          <a:ln>
            <a:solidFill>
              <a:srgbClr val="E2E2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455042" y="2001467"/>
            <a:ext cx="2007788" cy="24622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Espera até a Viga Paralela for feita</a:t>
            </a:r>
            <a:endParaRPr lang="pt-BR" sz="1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764464" y="5008480"/>
            <a:ext cx="1382232" cy="55399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000" dirty="0" smtClean="0"/>
              <a:t>Vire motor A 100 graus ao mesmo tempo que se deslocam </a:t>
            </a:r>
            <a:endParaRPr lang="pt-BR" sz="1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22947" y="3655989"/>
            <a:ext cx="1525772" cy="400110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000" dirty="0" smtClean="0"/>
              <a:t>Mova para frente 720 graus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2777228" y="3644931"/>
            <a:ext cx="45719" cy="230832"/>
          </a:xfrm>
          <a:prstGeom prst="rect">
            <a:avLst/>
          </a:prstGeom>
          <a:solidFill>
            <a:srgbClr val="E0E0E0"/>
          </a:solidFill>
          <a:ln>
            <a:solidFill>
              <a:srgbClr val="E2E2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230679" y="4800758"/>
            <a:ext cx="221518" cy="154557"/>
          </a:xfrm>
          <a:prstGeom prst="rect">
            <a:avLst/>
          </a:prstGeom>
          <a:solidFill>
            <a:srgbClr val="E0E0E0"/>
          </a:solidFill>
          <a:ln>
            <a:solidFill>
              <a:srgbClr val="E2E2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22679" y="3953677"/>
            <a:ext cx="1340151" cy="90024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Existem múltiplas maneiras de garantir que as vigas  paralelas terminem. Essa é uma.</a:t>
            </a:r>
            <a:endParaRPr lang="pt-BR" sz="105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8393" y="2408150"/>
            <a:ext cx="1638066" cy="41549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Vire à direita 360  graus o motor.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Fios</a:t>
            </a:r>
            <a:r>
              <a:rPr lang="en-US" dirty="0" smtClean="0"/>
              <a:t> Para </a:t>
            </a:r>
            <a:r>
              <a:rPr lang="en-US" dirty="0" err="1" smtClean="0"/>
              <a:t>Sincronizar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617" y="1846263"/>
            <a:ext cx="6491215" cy="4022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1/31/2015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3774" y="5641509"/>
            <a:ext cx="3066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Isso</a:t>
            </a:r>
            <a:r>
              <a:rPr lang="en-US" dirty="0" smtClean="0"/>
              <a:t> é </a:t>
            </a:r>
            <a:r>
              <a:rPr lang="en-US" dirty="0" err="1" smtClean="0"/>
              <a:t>classificado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fios</a:t>
            </a:r>
            <a:r>
              <a:rPr lang="en-US" dirty="0" smtClean="0"/>
              <a:t>” no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EV3 </a:t>
            </a:r>
            <a:r>
              <a:rPr lang="en-US" dirty="0" err="1" smtClean="0"/>
              <a:t>correspondente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78743" y="1961587"/>
            <a:ext cx="2906178" cy="73866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objetivo dessa programação é continuar o programa depois de duas vigas forem terminadas.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78056" y="2488779"/>
            <a:ext cx="1722474" cy="46166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Vire à direita 360 graus o motor.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49600" y="3820359"/>
            <a:ext cx="1671526" cy="41549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Mova para frente 720 graus</a:t>
            </a:r>
            <a:endParaRPr lang="pt-BR" sz="1050" dirty="0"/>
          </a:p>
        </p:txBody>
      </p:sp>
      <p:sp>
        <p:nvSpPr>
          <p:cNvPr id="11" name="Retângulo 10"/>
          <p:cNvSpPr/>
          <p:nvPr/>
        </p:nvSpPr>
        <p:spPr>
          <a:xfrm>
            <a:off x="4210493" y="3817924"/>
            <a:ext cx="45719" cy="352506"/>
          </a:xfrm>
          <a:prstGeom prst="rect">
            <a:avLst/>
          </a:prstGeom>
          <a:solidFill>
            <a:srgbClr val="E0E0E0"/>
          </a:solidFill>
          <a:ln>
            <a:solidFill>
              <a:srgbClr val="E2E2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274288" y="3758107"/>
            <a:ext cx="916614" cy="64633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O bloco (acima) esperará até se tornar uma entrada </a:t>
            </a:r>
            <a:endParaRPr lang="pt-BR" sz="9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21167" y="3765105"/>
            <a:ext cx="1060902" cy="106182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Escreva a partir da viga paralela para entrar 50 </a:t>
            </a:r>
            <a:r>
              <a:rPr lang="pt-BR" sz="1050" dirty="0" err="1" smtClean="0"/>
              <a:t>pwr</a:t>
            </a:r>
            <a:r>
              <a:rPr lang="pt-BR" sz="1050" dirty="0" smtClean="0"/>
              <a:t> para o bloco de movimento</a:t>
            </a:r>
            <a:endParaRPr lang="pt-BR" sz="105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35233" y="4235857"/>
            <a:ext cx="1394637" cy="120032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Existem múltiplas maneiras de garantir que as vigas  paralelas terminem. Essa é uma.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300841" y="5307711"/>
            <a:ext cx="1824591" cy="60016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Vire motor A 90 graus ao mesmo tempo que se locomove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Use Loops Para </a:t>
            </a:r>
            <a:r>
              <a:rPr lang="en-US" dirty="0" err="1" smtClean="0"/>
              <a:t>Sincronizar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38" y="2015210"/>
            <a:ext cx="6204135" cy="41893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1/31/2015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2955" y="5558224"/>
            <a:ext cx="323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Isso</a:t>
            </a:r>
            <a:r>
              <a:rPr lang="en-US" dirty="0" smtClean="0"/>
              <a:t> é </a:t>
            </a:r>
            <a:r>
              <a:rPr lang="en-US" dirty="0" err="1" smtClean="0"/>
              <a:t>classificado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“loops”  no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EV3 </a:t>
            </a:r>
            <a:r>
              <a:rPr lang="en-US" dirty="0" err="1" smtClean="0"/>
              <a:t>correspondente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14204" y="2050458"/>
            <a:ext cx="2011768" cy="76944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Execute a viga paralela dentro de um loop porque o loop não sairá até ambas as vigas terminarem.</a:t>
            </a:r>
            <a:endParaRPr lang="pt-BR" sz="11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15774" y="3368892"/>
            <a:ext cx="2239267" cy="29238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Mova para frente 720 graus.</a:t>
            </a:r>
            <a:endParaRPr lang="pt-BR" sz="13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37615" y="3381769"/>
            <a:ext cx="1958606" cy="29238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Vire à direita 360 graus.</a:t>
            </a:r>
            <a:endParaRPr lang="pt-BR" sz="13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55896" y="4549104"/>
            <a:ext cx="1424988" cy="577081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Mova o braço motor 1000 graus dentro de uma Viga Paralela.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74" y="553166"/>
            <a:ext cx="8002606" cy="953673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Use Meus </a:t>
            </a:r>
            <a:r>
              <a:rPr lang="en-US" dirty="0" err="1" smtClean="0"/>
              <a:t>Blocos</a:t>
            </a:r>
            <a:r>
              <a:rPr lang="en-US" dirty="0" smtClean="0"/>
              <a:t> Para </a:t>
            </a:r>
            <a:r>
              <a:rPr lang="en-US" dirty="0" err="1" smtClean="0"/>
              <a:t>Sincronizar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76" y="3120987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1" y="2487671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Dentro</a:t>
            </a:r>
            <a:r>
              <a:rPr lang="en-US" dirty="0" smtClean="0"/>
              <a:t> do Meu </a:t>
            </a:r>
            <a:r>
              <a:rPr lang="en-US" dirty="0" err="1" smtClean="0"/>
              <a:t>Bloco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1/31/2015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706" y="1603944"/>
            <a:ext cx="359566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/>
              <a:t>Isso</a:t>
            </a:r>
            <a:r>
              <a:rPr lang="en-US" sz="1700" dirty="0" smtClean="0"/>
              <a:t> é </a:t>
            </a:r>
            <a:r>
              <a:rPr lang="en-US" sz="1700" dirty="0" err="1" smtClean="0"/>
              <a:t>classificado</a:t>
            </a:r>
            <a:r>
              <a:rPr lang="en-US" sz="1700" dirty="0" smtClean="0"/>
              <a:t> </a:t>
            </a:r>
            <a:r>
              <a:rPr lang="en-US" sz="1700" dirty="0" err="1" smtClean="0"/>
              <a:t>como</a:t>
            </a:r>
            <a:r>
              <a:rPr lang="en-US" sz="1700" dirty="0" smtClean="0"/>
              <a:t> “My Blocks </a:t>
            </a:r>
            <a:r>
              <a:rPr lang="en-US" sz="1700" dirty="0" err="1" smtClean="0"/>
              <a:t>ou</a:t>
            </a:r>
            <a:r>
              <a:rPr lang="en-US" sz="1700" dirty="0" smtClean="0"/>
              <a:t> Meus </a:t>
            </a:r>
            <a:r>
              <a:rPr lang="en-US" sz="1700" dirty="0" err="1" smtClean="0"/>
              <a:t>Blocos</a:t>
            </a:r>
            <a:r>
              <a:rPr lang="en-US" sz="1700" dirty="0" smtClean="0"/>
              <a:t>” no </a:t>
            </a:r>
            <a:r>
              <a:rPr lang="en-US" sz="1700" dirty="0" err="1" smtClean="0"/>
              <a:t>arquivo</a:t>
            </a:r>
            <a:r>
              <a:rPr lang="en-US" sz="1700" dirty="0" smtClean="0"/>
              <a:t> do </a:t>
            </a:r>
            <a:r>
              <a:rPr lang="en-US" sz="1700" dirty="0" err="1" smtClean="0"/>
              <a:t>código</a:t>
            </a:r>
            <a:r>
              <a:rPr lang="en-US" sz="1700" dirty="0" smtClean="0"/>
              <a:t> EV3 </a:t>
            </a:r>
            <a:r>
              <a:rPr lang="en-US" sz="1700" dirty="0" err="1" smtClean="0"/>
              <a:t>correspondente</a:t>
            </a:r>
            <a:endParaRPr 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4348313" y="2246755"/>
            <a:ext cx="448676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/>
              <a:t>Isso</a:t>
            </a:r>
            <a:r>
              <a:rPr lang="en-US" sz="1700" dirty="0" smtClean="0"/>
              <a:t> é </a:t>
            </a:r>
            <a:r>
              <a:rPr lang="en-US" sz="1700" dirty="0" err="1" smtClean="0"/>
              <a:t>classificado</a:t>
            </a:r>
            <a:r>
              <a:rPr lang="en-US" sz="1700" dirty="0" smtClean="0"/>
              <a:t> </a:t>
            </a:r>
            <a:r>
              <a:rPr lang="en-US" sz="1700" dirty="0" err="1" smtClean="0"/>
              <a:t>como</a:t>
            </a:r>
            <a:r>
              <a:rPr lang="en-US" sz="1700" dirty="0" smtClean="0"/>
              <a:t> “</a:t>
            </a:r>
            <a:r>
              <a:rPr lang="en-US" sz="1700" dirty="0" err="1" smtClean="0"/>
              <a:t>Viga_Paralela_Meus_Blocos”no</a:t>
            </a:r>
            <a:r>
              <a:rPr lang="en-US" sz="1700" dirty="0" smtClean="0"/>
              <a:t> </a:t>
            </a:r>
            <a:r>
              <a:rPr lang="en-US" sz="1700" dirty="0" err="1" smtClean="0"/>
              <a:t>arquivo</a:t>
            </a:r>
            <a:r>
              <a:rPr lang="en-US" sz="1700" dirty="0" smtClean="0"/>
              <a:t> do </a:t>
            </a:r>
            <a:r>
              <a:rPr lang="en-US" sz="1700" dirty="0" err="1" smtClean="0"/>
              <a:t>código</a:t>
            </a:r>
            <a:r>
              <a:rPr lang="en-US" sz="1700" dirty="0" smtClean="0"/>
              <a:t> EV3 </a:t>
            </a:r>
            <a:r>
              <a:rPr lang="en-US" sz="1700" dirty="0" err="1" smtClean="0"/>
              <a:t>correspondente</a:t>
            </a:r>
            <a:endParaRPr lang="en-US" sz="1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2474" y="2496678"/>
            <a:ext cx="1218775" cy="1277273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Execute as duas tarefas em um “Meu Bloco” porque o bloco não sairá até ambas vigas saírem.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415252" y="3238609"/>
            <a:ext cx="107061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ISSO ESTÁ DENTRO DE UM MEU BLOCO!!!!!!!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84406" y="3773951"/>
            <a:ext cx="1218775" cy="1277273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Execute as duas tarefas em um “Meu Bloco” porque o bloco não sairá até ambas vigas saírem.</a:t>
            </a:r>
            <a:endParaRPr lang="pt-BR" sz="11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18053" y="4948891"/>
            <a:ext cx="1818416" cy="43088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Mova para frente e vire o braço ao mesmo tempo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Outro </a:t>
            </a:r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2" y="1924742"/>
            <a:ext cx="4132264" cy="46141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sincronização</a:t>
            </a:r>
            <a:r>
              <a:rPr lang="en-US" dirty="0" smtClean="0"/>
              <a:t> é fundamental para o </a:t>
            </a:r>
            <a:r>
              <a:rPr lang="en-US" dirty="0" err="1" smtClean="0"/>
              <a:t>alinhamento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vigas</a:t>
            </a:r>
            <a:r>
              <a:rPr lang="en-US" dirty="0" smtClean="0"/>
              <a:t> </a:t>
            </a:r>
            <a:r>
              <a:rPr lang="en-US" dirty="0" err="1" smtClean="0"/>
              <a:t>paralelas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…)</a:t>
            </a:r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vigas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alinhamento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completas</a:t>
            </a:r>
            <a:r>
              <a:rPr lang="en-US" dirty="0" smtClean="0"/>
              <a:t> antes de </a:t>
            </a:r>
            <a:r>
              <a:rPr lang="en-US" dirty="0" err="1" smtClean="0"/>
              <a:t>movimentar</a:t>
            </a:r>
            <a:r>
              <a:rPr lang="en-US" dirty="0" smtClean="0"/>
              <a:t> para 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endParaRPr lang="en-US" dirty="0" smtClean="0"/>
          </a:p>
          <a:p>
            <a:pPr lvl="1"/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alinhado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 smtClean="0"/>
          </a:p>
          <a:p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poderiam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. </a:t>
            </a:r>
            <a:r>
              <a:rPr lang="en-US" dirty="0" err="1" smtClean="0"/>
              <a:t>Optamos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técnica</a:t>
            </a:r>
            <a:r>
              <a:rPr lang="en-US" dirty="0" smtClean="0"/>
              <a:t> de </a:t>
            </a:r>
            <a:r>
              <a:rPr lang="en-US" dirty="0" err="1" smtClean="0"/>
              <a:t>sincronização</a:t>
            </a:r>
            <a:r>
              <a:rPr lang="en-US" dirty="0" smtClean="0"/>
              <a:t> Meu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Quadratura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/</a:t>
            </a:r>
            <a:r>
              <a:rPr lang="en-US" dirty="0" err="1" smtClean="0"/>
              <a:t>Alinhagem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</a:t>
            </a:r>
            <a:r>
              <a:rPr lang="en-US" dirty="0" err="1" smtClean="0"/>
              <a:t>Avançada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1/29/2015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21" y="1860703"/>
            <a:ext cx="4383654" cy="3482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5342755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 é da </a:t>
            </a:r>
            <a:r>
              <a:rPr lang="en-US" dirty="0" err="1" smtClean="0"/>
              <a:t>Quadratura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4965405" y="1882211"/>
            <a:ext cx="3971675" cy="106182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/>
              <a:t>Nós usamos uma viga paralela aqui então podemos fazer simultaneamente 2 ações.</a:t>
            </a:r>
          </a:p>
          <a:p>
            <a:r>
              <a:rPr lang="pt-BR" sz="900" dirty="0" smtClean="0"/>
              <a:t>Na parte superior da viga, Motor B em nosso robô continua movendo até o Sensor de Cor na Porta 1 identificar o Vermelho. Então ele para. No botão de viga, Motor C em nosso robô continua movendo até o Sensor de Cor na Porta 4 identificar o Vermelho. Então ele para.</a:t>
            </a:r>
            <a:endParaRPr lang="pt-BR" sz="900" dirty="0" smtClean="0"/>
          </a:p>
          <a:p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do Droids Robotics </a:t>
            </a:r>
            <a:r>
              <a:rPr lang="en-US" dirty="0"/>
              <a:t>(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Código</a:t>
            </a:r>
            <a:r>
              <a:rPr lang="en-US" dirty="0" smtClean="0"/>
              <a:t> Original </a:t>
            </a:r>
            <a:r>
              <a:rPr lang="en-US" dirty="0" smtClean="0"/>
              <a:t>Gyro Turn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provido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“Co</a:t>
            </a:r>
            <a:r>
              <a:rPr lang="en-US" dirty="0" smtClean="0"/>
              <a:t>nstruction Mavericks” </a:t>
            </a:r>
            <a:r>
              <a:rPr lang="en-US" dirty="0" smtClean="0"/>
              <a:t>(</a:t>
            </a:r>
            <a:r>
              <a:rPr lang="en-US" sz="2400" dirty="0" smtClean="0">
                <a:hlinkClick r:id="rId4"/>
              </a:rPr>
              <a:t>frank.levine@gmail.com</a:t>
            </a:r>
            <a:r>
              <a:rPr lang="en-US" sz="2400" dirty="0" smtClean="0"/>
              <a:t>)</a:t>
            </a:r>
            <a:endParaRPr lang="en-US" dirty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www.ev3lessons.com</a:t>
            </a:r>
            <a:endParaRPr lang="en-U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para o </a:t>
            </a:r>
            <a:r>
              <a:rPr lang="en-US" dirty="0" err="1" smtClean="0"/>
              <a:t>português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João</a:t>
            </a:r>
            <a:r>
              <a:rPr lang="en-US" dirty="0" smtClean="0"/>
              <a:t> Victor </a:t>
            </a:r>
            <a:r>
              <a:rPr lang="en-US" dirty="0" err="1" smtClean="0"/>
              <a:t>Quintanilha</a:t>
            </a:r>
            <a:r>
              <a:rPr lang="en-US" dirty="0" smtClean="0"/>
              <a:t>, José </a:t>
            </a:r>
            <a:r>
              <a:rPr lang="en-US" dirty="0" err="1" smtClean="0"/>
              <a:t>Mateus</a:t>
            </a:r>
            <a:r>
              <a:rPr lang="en-US" dirty="0" smtClean="0"/>
              <a:t> e Bruno Leonardo da </a:t>
            </a:r>
            <a:r>
              <a:rPr lang="en-US" dirty="0" err="1" smtClean="0"/>
              <a:t>Gametech</a:t>
            </a:r>
            <a:r>
              <a:rPr lang="en-US" dirty="0" smtClean="0"/>
              <a:t> </a:t>
            </a:r>
            <a:r>
              <a:rPr lang="en-US" dirty="0" err="1" smtClean="0"/>
              <a:t>Canaã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1/31/2015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9508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6680</TotalTime>
  <Words>1019</Words>
  <Application>Microsoft Office PowerPoint</Application>
  <PresentationFormat>Apresentação na tela (4:3)</PresentationFormat>
  <Paragraphs>97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Spectrum</vt:lpstr>
      <vt:lpstr>Viga de Sincronização Paralela</vt:lpstr>
      <vt:lpstr>Usando Vigas Paralelas Dentro dos Programas</vt:lpstr>
      <vt:lpstr>Certifique Que Ambas Vigas Tenham Terminado</vt:lpstr>
      <vt:lpstr>Use Variáveis Para Sincronizar</vt:lpstr>
      <vt:lpstr>Use Fios Para Sincronizar</vt:lpstr>
      <vt:lpstr>Use Loops Para Sincronizar</vt:lpstr>
      <vt:lpstr>Use Meus Blocos Para Sincronizar</vt:lpstr>
      <vt:lpstr>Outro Exemplo</vt:lpstr>
      <vt:lpstr>Créditos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Aborting a Motor</dc:title>
  <dc:creator>Sanjay Seshan</dc:creator>
  <cp:lastModifiedBy>João Victor</cp:lastModifiedBy>
  <cp:revision>62</cp:revision>
  <dcterms:created xsi:type="dcterms:W3CDTF">2014-10-28T21:59:38Z</dcterms:created>
  <dcterms:modified xsi:type="dcterms:W3CDTF">2015-02-01T08:07:10Z</dcterms:modified>
</cp:coreProperties>
</file>