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5680" autoAdjust="0"/>
  </p:normalViewPr>
  <p:slideViewPr>
    <p:cSldViewPr snapToGrid="0" snapToObjects="1">
      <p:cViewPr>
        <p:scale>
          <a:sx n="82" d="100"/>
          <a:sy n="82" d="100"/>
        </p:scale>
        <p:origin x="14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9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Seguidor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Linha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Básico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9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Desafio</a:t>
            </a:r>
            <a:r>
              <a:rPr lang="en-US" sz="3200" dirty="0" smtClean="0"/>
              <a:t> 1 do </a:t>
            </a:r>
            <a:r>
              <a:rPr lang="en-US" sz="3200" dirty="0" err="1" smtClean="0"/>
              <a:t>seguidor</a:t>
            </a:r>
            <a:r>
              <a:rPr lang="en-US" sz="3200" dirty="0" smtClean="0"/>
              <a:t> de </a:t>
            </a:r>
            <a:r>
              <a:rPr lang="en-US" sz="3200" dirty="0" err="1" smtClean="0"/>
              <a:t>linha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Etapa</a:t>
            </a:r>
            <a:r>
              <a:rPr lang="en-US" dirty="0" smtClean="0">
                <a:solidFill>
                  <a:srgbClr val="FF0000"/>
                </a:solidFill>
              </a:rPr>
              <a:t> 1: </a:t>
            </a: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que segue a </a:t>
            </a:r>
            <a:r>
              <a:rPr lang="en-US" dirty="0" err="1" smtClean="0"/>
              <a:t>borda</a:t>
            </a:r>
            <a:r>
              <a:rPr lang="en-US" dirty="0" smtClean="0"/>
              <a:t> DIREITA da </a:t>
            </a:r>
            <a:r>
              <a:rPr lang="en-US" dirty="0" err="1" smtClean="0"/>
              <a:t>linha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Dicas</a:t>
            </a:r>
            <a:r>
              <a:rPr lang="en-US" dirty="0" smtClean="0"/>
              <a:t>: Se </a:t>
            </a:r>
            <a:r>
              <a:rPr lang="en-US" dirty="0" err="1" smtClean="0"/>
              <a:t>seu</a:t>
            </a:r>
            <a:r>
              <a:rPr lang="en-US" dirty="0" smtClean="0"/>
              <a:t> sensor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preto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. Se </a:t>
            </a:r>
            <a:r>
              <a:rPr lang="en-US" dirty="0" err="1" smtClean="0"/>
              <a:t>seu</a:t>
            </a:r>
            <a:r>
              <a:rPr lang="en-US" dirty="0" smtClean="0"/>
              <a:t> sensor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. Use loops e switches!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Etapa</a:t>
            </a:r>
            <a:r>
              <a:rPr lang="en-US" dirty="0" smtClean="0">
                <a:solidFill>
                  <a:srgbClr val="FF0000"/>
                </a:solidFill>
              </a:rPr>
              <a:t> 2: </a:t>
            </a:r>
            <a:r>
              <a:rPr lang="en-US" dirty="0" err="1" smtClean="0"/>
              <a:t>Experimente</a:t>
            </a:r>
            <a:r>
              <a:rPr lang="en-US" dirty="0" smtClean="0"/>
              <a:t>-o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Será</a:t>
            </a:r>
            <a:r>
              <a:rPr lang="en-US" sz="2400" dirty="0" smtClean="0">
                <a:solidFill>
                  <a:srgbClr val="0000FF"/>
                </a:solidFill>
              </a:rPr>
              <a:t> que </a:t>
            </a:r>
            <a:r>
              <a:rPr lang="en-US" sz="2400" dirty="0" err="1" smtClean="0">
                <a:solidFill>
                  <a:srgbClr val="0000FF"/>
                </a:solidFill>
              </a:rPr>
              <a:t>seu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seguidor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linha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funciona</a:t>
            </a:r>
            <a:r>
              <a:rPr lang="en-US" sz="2400" dirty="0" smtClean="0">
                <a:solidFill>
                  <a:srgbClr val="0000FF"/>
                </a:solidFill>
              </a:rPr>
              <a:t> da </a:t>
            </a:r>
            <a:r>
              <a:rPr lang="en-US" sz="2400" dirty="0" err="1" smtClean="0">
                <a:solidFill>
                  <a:srgbClr val="0000FF"/>
                </a:solidFill>
              </a:rPr>
              <a:t>mesma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formas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em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linhas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retas</a:t>
            </a:r>
            <a:r>
              <a:rPr lang="en-US" sz="2400" dirty="0" smtClean="0">
                <a:solidFill>
                  <a:srgbClr val="0000FF"/>
                </a:solidFill>
              </a:rPr>
              <a:t> e </a:t>
            </a:r>
            <a:r>
              <a:rPr lang="en-US" sz="2400" dirty="0" err="1" smtClean="0">
                <a:solidFill>
                  <a:srgbClr val="0000FF"/>
                </a:solidFill>
              </a:rPr>
              <a:t>curvas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Etapa</a:t>
            </a:r>
            <a:r>
              <a:rPr lang="en-US" dirty="0" smtClean="0">
                <a:solidFill>
                  <a:srgbClr val="FF0000"/>
                </a:solidFill>
              </a:rPr>
              <a:t> 3: Se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virar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= 50,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 agora?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</a:t>
            </a:r>
            <a:r>
              <a:rPr lang="en-US" sz="2000" dirty="0" err="1" smtClean="0">
                <a:solidFill>
                  <a:srgbClr val="FF0000"/>
                </a:solidFill>
              </a:rPr>
              <a:t>Esse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programa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sgue</a:t>
            </a:r>
            <a:r>
              <a:rPr lang="en-US" sz="2000" dirty="0" smtClean="0">
                <a:solidFill>
                  <a:srgbClr val="FF0000"/>
                </a:solidFill>
              </a:rPr>
              <a:t> o </a:t>
            </a:r>
            <a:r>
              <a:rPr lang="en-US" sz="2000" dirty="0" err="1" smtClean="0">
                <a:solidFill>
                  <a:srgbClr val="FF0000"/>
                </a:solidFill>
              </a:rPr>
              <a:t>lado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Direito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esquerdo</a:t>
            </a:r>
            <a:r>
              <a:rPr lang="en-US" sz="2000" dirty="0" smtClean="0">
                <a:solidFill>
                  <a:srgbClr val="FF0000"/>
                </a:solidFill>
              </a:rPr>
              <a:t> da </a:t>
            </a:r>
            <a:r>
              <a:rPr lang="en-US" sz="2000" dirty="0" err="1" smtClean="0">
                <a:solidFill>
                  <a:srgbClr val="FF0000"/>
                </a:solidFill>
              </a:rPr>
              <a:t>linha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 smtClean="0">
                <a:solidFill>
                  <a:srgbClr val="FF0000"/>
                </a:solidFill>
              </a:rPr>
              <a:t>. O </a:t>
            </a:r>
            <a:r>
              <a:rPr lang="en-US" sz="2000" dirty="0" err="1" smtClean="0">
                <a:solidFill>
                  <a:srgbClr val="FF0000"/>
                </a:solidFill>
              </a:rPr>
              <a:t>robô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está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seguindo</a:t>
            </a:r>
            <a:r>
              <a:rPr lang="en-US" sz="2000" dirty="0" smtClean="0">
                <a:solidFill>
                  <a:srgbClr val="FF0000"/>
                </a:solidFill>
              </a:rPr>
              <a:t> o </a:t>
            </a:r>
            <a:r>
              <a:rPr lang="en-US" sz="2000" dirty="0" err="1">
                <a:solidFill>
                  <a:srgbClr val="FF0000"/>
                </a:solidFill>
              </a:rPr>
              <a:t>l</a:t>
            </a:r>
            <a:r>
              <a:rPr lang="en-US" sz="2000" dirty="0" err="1" smtClean="0">
                <a:solidFill>
                  <a:srgbClr val="FF0000"/>
                </a:solidFill>
              </a:rPr>
              <a:t>ado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Direito</a:t>
            </a:r>
            <a:r>
              <a:rPr lang="en-US" sz="2000" dirty="0" smtClean="0">
                <a:solidFill>
                  <a:srgbClr val="FF0000"/>
                </a:solidFill>
              </a:rPr>
              <a:t> da </a:t>
            </a:r>
            <a:r>
              <a:rPr lang="en-US" sz="2000" dirty="0" err="1" smtClean="0">
                <a:solidFill>
                  <a:srgbClr val="FF0000"/>
                </a:solidFill>
              </a:rPr>
              <a:t>linha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Este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vai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sempre.Como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 R. </a:t>
            </a:r>
            <a:r>
              <a:rPr lang="en-US" dirty="0" err="1" smtClean="0">
                <a:solidFill>
                  <a:srgbClr val="FF0000"/>
                </a:solidFill>
              </a:rPr>
              <a:t>Mudar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condição</a:t>
            </a:r>
            <a:r>
              <a:rPr lang="en-US" dirty="0" smtClean="0">
                <a:solidFill>
                  <a:srgbClr val="FF0000"/>
                </a:solidFill>
              </a:rPr>
              <a:t> final no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Desafio</a:t>
            </a:r>
            <a:r>
              <a:rPr lang="en-US" sz="3200" dirty="0" smtClean="0"/>
              <a:t> 2 do </a:t>
            </a:r>
            <a:r>
              <a:rPr lang="en-US" sz="3200" dirty="0" err="1" smtClean="0"/>
              <a:t>seguidor</a:t>
            </a:r>
            <a:r>
              <a:rPr lang="en-US" sz="3200" dirty="0" smtClean="0"/>
              <a:t> de </a:t>
            </a:r>
            <a:r>
              <a:rPr lang="en-US" sz="3200" dirty="0" err="1" smtClean="0"/>
              <a:t>linha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Parte 1: </a:t>
            </a:r>
            <a:r>
              <a:rPr lang="en-US" sz="2800" dirty="0" err="1" smtClean="0"/>
              <a:t>Faça</a:t>
            </a:r>
            <a:r>
              <a:rPr lang="en-US" sz="2800" dirty="0" smtClean="0"/>
              <a:t> um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linha</a:t>
            </a:r>
            <a:r>
              <a:rPr lang="en-US" sz="2800" dirty="0" smtClean="0"/>
              <a:t> que pare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apertar</a:t>
            </a:r>
            <a:r>
              <a:rPr lang="en-US" sz="2800" dirty="0" smtClean="0"/>
              <a:t> o sensor de toque</a:t>
            </a:r>
          </a:p>
          <a:p>
            <a:endParaRPr lang="en-US" sz="2800" dirty="0"/>
          </a:p>
          <a:p>
            <a:r>
              <a:rPr lang="en-US" sz="2800" dirty="0" smtClean="0"/>
              <a:t>Parte 2: </a:t>
            </a:r>
            <a:r>
              <a:rPr lang="en-US" sz="2800" dirty="0" err="1" smtClean="0"/>
              <a:t>Faça</a:t>
            </a:r>
            <a:r>
              <a:rPr lang="en-US" sz="2800" dirty="0" smtClean="0"/>
              <a:t> um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linha</a:t>
            </a:r>
            <a:r>
              <a:rPr lang="en-US" sz="2800" dirty="0" smtClean="0"/>
              <a:t> que pare </a:t>
            </a:r>
            <a:r>
              <a:rPr lang="en-US" sz="2800" dirty="0" err="1" smtClean="0"/>
              <a:t>depois</a:t>
            </a:r>
            <a:r>
              <a:rPr lang="en-US" sz="2800" dirty="0" smtClean="0"/>
              <a:t> de </a:t>
            </a:r>
            <a:r>
              <a:rPr lang="en-US" sz="2800" dirty="0" err="1" smtClean="0"/>
              <a:t>percorrer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distância</a:t>
            </a:r>
            <a:r>
              <a:rPr lang="en-US" sz="2800" dirty="0" smtClean="0"/>
              <a:t> </a:t>
            </a:r>
            <a:r>
              <a:rPr lang="en-US" sz="2800" dirty="0" err="1" smtClean="0"/>
              <a:t>específica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2: 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2: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que é </a:t>
            </a:r>
            <a:r>
              <a:rPr lang="en-US" dirty="0" err="1" smtClean="0"/>
              <a:t>importante</a:t>
            </a:r>
            <a:r>
              <a:rPr lang="en-US" dirty="0" smtClean="0"/>
              <a:t> para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da </a:t>
            </a:r>
            <a:r>
              <a:rPr lang="en-US" dirty="0" err="1" smtClean="0"/>
              <a:t>linha</a:t>
            </a:r>
            <a:r>
              <a:rPr lang="en-US" dirty="0" smtClean="0"/>
              <a:t>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O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só</a:t>
            </a:r>
            <a:r>
              <a:rPr lang="en-US" b="0" dirty="0" smtClean="0"/>
              <a:t> </a:t>
            </a:r>
            <a:r>
              <a:rPr lang="en-US" b="0" dirty="0" err="1" smtClean="0"/>
              <a:t>sabe</a:t>
            </a:r>
            <a:r>
              <a:rPr lang="en-US" b="0" dirty="0" smtClean="0"/>
              <a:t> </a:t>
            </a:r>
            <a:r>
              <a:rPr lang="en-US" b="0" dirty="0" err="1" smtClean="0"/>
              <a:t>conferir</a:t>
            </a:r>
            <a:r>
              <a:rPr lang="en-US" b="0" dirty="0" smtClean="0"/>
              <a:t> se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. </a:t>
            </a:r>
            <a:endParaRPr lang="en-US" dirty="0" smtClean="0"/>
          </a:p>
          <a:p>
            <a:r>
              <a:rPr lang="en-US" dirty="0" err="1" smtClean="0"/>
              <a:t>Esse</a:t>
            </a:r>
            <a:r>
              <a:rPr lang="en-US" dirty="0" smtClean="0"/>
              <a:t> é um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.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estavam</a:t>
            </a:r>
            <a:r>
              <a:rPr lang="en-US" dirty="0" smtClean="0"/>
              <a:t> boas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?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acha</a:t>
            </a:r>
            <a:r>
              <a:rPr lang="en-US" dirty="0" smtClean="0"/>
              <a:t> que o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delinha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melhorado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	</a:t>
            </a:r>
            <a:r>
              <a:rPr lang="en-US" b="0" dirty="0" err="1" smtClean="0"/>
              <a:t>Ele</a:t>
            </a:r>
            <a:r>
              <a:rPr lang="en-US" b="0" dirty="0" smtClean="0"/>
              <a:t> </a:t>
            </a:r>
            <a:r>
              <a:rPr lang="en-US" b="0" dirty="0" err="1" smtClean="0"/>
              <a:t>balança</a:t>
            </a:r>
            <a:r>
              <a:rPr lang="en-US" b="0" dirty="0" smtClean="0"/>
              <a:t> </a:t>
            </a:r>
            <a:r>
              <a:rPr lang="en-US" b="0" dirty="0" err="1" smtClean="0"/>
              <a:t>muito</a:t>
            </a:r>
            <a:r>
              <a:rPr lang="en-US" b="0" dirty="0" smtClean="0"/>
              <a:t>.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suaves</a:t>
            </a:r>
            <a:r>
              <a:rPr lang="en-US" b="0" dirty="0" smtClean="0"/>
              <a:t> </a:t>
            </a:r>
            <a:r>
              <a:rPr lang="en-US" b="0" dirty="0" err="1" smtClean="0"/>
              <a:t>serão</a:t>
            </a:r>
            <a:r>
              <a:rPr lang="en-US" b="0" dirty="0" smtClean="0"/>
              <a:t> </a:t>
            </a:r>
            <a:r>
              <a:rPr lang="en-US" b="0" dirty="0" err="1" smtClean="0"/>
              <a:t>descritos</a:t>
            </a:r>
            <a:r>
              <a:rPr lang="en-US" b="0" dirty="0" smtClean="0"/>
              <a:t> </a:t>
            </a:r>
            <a:r>
              <a:rPr lang="en-US" b="0" dirty="0" err="1" smtClean="0"/>
              <a:t>nas</a:t>
            </a:r>
            <a:r>
              <a:rPr lang="en-US" b="0" dirty="0" smtClean="0"/>
              <a:t>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Avançadas</a:t>
            </a:r>
            <a:r>
              <a:rPr lang="en-US" b="0" dirty="0" smtClean="0"/>
              <a:t>.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sensor </a:t>
            </a:r>
            <a:r>
              <a:rPr lang="en-US" dirty="0" err="1" smtClean="0"/>
              <a:t>mede</a:t>
            </a:r>
            <a:r>
              <a:rPr lang="en-US" dirty="0" smtClean="0"/>
              <a:t> o </a:t>
            </a:r>
            <a:r>
              <a:rPr lang="en-US" dirty="0" err="1" smtClean="0"/>
              <a:t>quão</a:t>
            </a:r>
            <a:r>
              <a:rPr lang="en-US" dirty="0" smtClean="0"/>
              <a:t> </a:t>
            </a:r>
            <a:r>
              <a:rPr lang="en-US" dirty="0" err="1" smtClean="0"/>
              <a:t>longe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percorrido</a:t>
            </a:r>
            <a:r>
              <a:rPr lang="en-US" dirty="0" smtClean="0"/>
              <a:t>?</a:t>
            </a:r>
            <a:r>
              <a:rPr lang="en-US" b="0" dirty="0" smtClean="0"/>
              <a:t> </a:t>
            </a:r>
          </a:p>
          <a:p>
            <a:r>
              <a:rPr lang="en-US" dirty="0"/>
              <a:t>	</a:t>
            </a:r>
            <a:r>
              <a:rPr lang="en-US" b="0" dirty="0" smtClean="0"/>
              <a:t>O sensor de </a:t>
            </a:r>
            <a:r>
              <a:rPr lang="en-US" b="0" dirty="0" err="1" smtClean="0"/>
              <a:t>rotação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solução</a:t>
            </a:r>
            <a:r>
              <a:rPr lang="en-US" b="0" dirty="0" smtClean="0"/>
              <a:t> do </a:t>
            </a:r>
            <a:r>
              <a:rPr lang="en-US" b="0" dirty="0" err="1" smtClean="0"/>
              <a:t>Desafio</a:t>
            </a:r>
            <a:r>
              <a:rPr lang="en-US" b="0" dirty="0" smtClean="0"/>
              <a:t> 2 </a:t>
            </a:r>
            <a:r>
              <a:rPr lang="en-US" b="0" dirty="0" err="1" smtClean="0"/>
              <a:t>mede</a:t>
            </a:r>
            <a:r>
              <a:rPr lang="en-US" b="0" dirty="0" smtClean="0"/>
              <a:t> o </a:t>
            </a:r>
            <a:r>
              <a:rPr lang="en-US" b="0" dirty="0" err="1" smtClean="0"/>
              <a:t>quanto</a:t>
            </a:r>
            <a:r>
              <a:rPr lang="en-US" b="0" dirty="0" smtClean="0"/>
              <a:t> de </a:t>
            </a:r>
            <a:r>
              <a:rPr lang="en-US" b="0" dirty="0" err="1" smtClean="0"/>
              <a:t>rodas</a:t>
            </a:r>
            <a:r>
              <a:rPr lang="en-US" b="0" dirty="0" smtClean="0"/>
              <a:t> (360º) </a:t>
            </a:r>
            <a:r>
              <a:rPr lang="en-US" b="0" dirty="0" err="1" smtClean="0"/>
              <a:t>devem</a:t>
            </a:r>
            <a:r>
              <a:rPr lang="en-US" b="0" dirty="0" smtClean="0"/>
              <a:t> </a:t>
            </a:r>
            <a:r>
              <a:rPr lang="en-US" b="0" dirty="0" err="1" smtClean="0"/>
              <a:t>rodar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escreve</a:t>
            </a:r>
            <a:r>
              <a:rPr lang="en-US" dirty="0" smtClean="0"/>
              <a:t> um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que </a:t>
            </a:r>
            <a:r>
              <a:rPr lang="en-US" dirty="0" err="1" smtClean="0"/>
              <a:t>parará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err="1" smtClean="0"/>
              <a:t>Altere</a:t>
            </a:r>
            <a:r>
              <a:rPr lang="en-US" b="0" dirty="0" smtClean="0"/>
              <a:t> a </a:t>
            </a:r>
            <a:r>
              <a:rPr lang="en-US" b="0" dirty="0" err="1" smtClean="0"/>
              <a:t>condição</a:t>
            </a:r>
            <a:r>
              <a:rPr lang="en-US" b="0" dirty="0" smtClean="0"/>
              <a:t> de </a:t>
            </a:r>
            <a:r>
              <a:rPr lang="en-US" b="0" dirty="0" err="1" smtClean="0"/>
              <a:t>saída</a:t>
            </a:r>
            <a:r>
              <a:rPr lang="en-US" b="0" dirty="0" smtClean="0"/>
              <a:t> do loop para </a:t>
            </a:r>
            <a:r>
              <a:rPr lang="en-US" b="0" dirty="0" err="1" smtClean="0"/>
              <a:t>usar</a:t>
            </a:r>
            <a:r>
              <a:rPr lang="en-US" b="0" dirty="0" smtClean="0"/>
              <a:t> o sensor de cor.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e </a:t>
            </a:r>
            <a:r>
              <a:rPr lang="en-US" dirty="0" err="1" smtClean="0"/>
              <a:t>robôs</a:t>
            </a:r>
            <a:r>
              <a:rPr lang="en-US" dirty="0" smtClean="0"/>
              <a:t> </a:t>
            </a:r>
            <a:r>
              <a:rPr lang="en-US" dirty="0" err="1" smtClean="0"/>
              <a:t>seguem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Moco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no Sensor de </a:t>
            </a:r>
            <a:r>
              <a:rPr lang="en-US" dirty="0" err="1" smtClean="0"/>
              <a:t>Cor</a:t>
            </a:r>
            <a:r>
              <a:rPr lang="en-US" dirty="0" smtClean="0"/>
              <a:t> EV3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sensor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ativado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loops e switches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animados</a:t>
            </a:r>
            <a:r>
              <a:rPr lang="en-US" b="0" dirty="0" smtClean="0"/>
              <a:t>. Para </a:t>
            </a:r>
            <a:r>
              <a:rPr lang="en-US" b="0" dirty="0" err="1" smtClean="0"/>
              <a:t>alunos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melhor</a:t>
            </a:r>
            <a:r>
              <a:rPr lang="en-US" b="0" dirty="0" smtClean="0"/>
              <a:t> </a:t>
            </a:r>
            <a:r>
              <a:rPr lang="en-US" b="0" dirty="0" err="1" smtClean="0"/>
              <a:t>compreensão</a:t>
            </a:r>
            <a:r>
              <a:rPr lang="en-US" b="0" dirty="0" smtClean="0"/>
              <a:t> de </a:t>
            </a:r>
            <a:r>
              <a:rPr lang="en-US" b="0" dirty="0" err="1" smtClean="0"/>
              <a:t>como</a:t>
            </a:r>
            <a:r>
              <a:rPr lang="en-US" b="0" dirty="0" smtClean="0"/>
              <a:t> um </a:t>
            </a:r>
            <a:r>
              <a:rPr lang="en-US" b="0" dirty="0" err="1" smtClean="0"/>
              <a:t>seguidor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funciona</a:t>
            </a:r>
            <a:r>
              <a:rPr lang="en-US" b="0" dirty="0" smtClean="0"/>
              <a:t> e </a:t>
            </a:r>
            <a:r>
              <a:rPr lang="en-US" b="0" dirty="0" err="1" smtClean="0"/>
              <a:t>como</a:t>
            </a:r>
            <a:r>
              <a:rPr lang="en-US" b="0" dirty="0" smtClean="0"/>
              <a:t> um </a:t>
            </a:r>
            <a:r>
              <a:rPr lang="en-US" b="0" dirty="0" err="1" smtClean="0"/>
              <a:t>humano</a:t>
            </a:r>
            <a:r>
              <a:rPr lang="en-US" b="0" dirty="0" smtClean="0"/>
              <a:t> e um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seguem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, </a:t>
            </a:r>
            <a:r>
              <a:rPr lang="en-US" b="0" dirty="0" err="1" smtClean="0"/>
              <a:t>nós</a:t>
            </a:r>
            <a:r>
              <a:rPr lang="en-US" b="0" dirty="0" smtClean="0"/>
              <a:t> </a:t>
            </a:r>
            <a:r>
              <a:rPr lang="en-US" b="0" dirty="0" err="1" smtClean="0"/>
              <a:t>recomendamos</a:t>
            </a:r>
            <a:r>
              <a:rPr lang="en-US" b="0" dirty="0" smtClean="0"/>
              <a:t> que </a:t>
            </a:r>
            <a:r>
              <a:rPr lang="en-US" b="0" dirty="0" err="1" smtClean="0"/>
              <a:t>você</a:t>
            </a:r>
            <a:r>
              <a:rPr lang="en-US" b="0" dirty="0" smtClean="0"/>
              <a:t> execute as </a:t>
            </a:r>
            <a:r>
              <a:rPr lang="en-US" b="0" dirty="0" err="1" smtClean="0"/>
              <a:t>animações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Dê</a:t>
            </a:r>
            <a:r>
              <a:rPr lang="en-US" b="0" dirty="0" smtClean="0"/>
              <a:t> a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estudante</a:t>
            </a:r>
            <a:r>
              <a:rPr lang="en-US" b="0" dirty="0" smtClean="0"/>
              <a:t>/time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cópia</a:t>
            </a:r>
            <a:r>
              <a:rPr lang="en-US" b="0" dirty="0" smtClean="0"/>
              <a:t> do worksheet (</a:t>
            </a:r>
            <a:r>
              <a:rPr lang="en-US" b="0" dirty="0" err="1" smtClean="0"/>
              <a:t>exércicio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Desafio</a:t>
            </a:r>
            <a:r>
              <a:rPr lang="en-US" b="0" dirty="0" smtClean="0"/>
              <a:t> 1 </a:t>
            </a:r>
            <a:r>
              <a:rPr lang="en-US" b="0" dirty="0" err="1" smtClean="0"/>
              <a:t>começa</a:t>
            </a:r>
            <a:r>
              <a:rPr lang="en-US" b="0" dirty="0" smtClean="0"/>
              <a:t> no slide 10 e </a:t>
            </a:r>
            <a:r>
              <a:rPr lang="en-US" b="0" dirty="0" err="1" smtClean="0"/>
              <a:t>Desafio</a:t>
            </a:r>
            <a:r>
              <a:rPr lang="en-US" b="0" dirty="0" smtClean="0"/>
              <a:t> 2 no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Guia</a:t>
            </a:r>
            <a:r>
              <a:rPr lang="en-US" b="0" dirty="0" smtClean="0"/>
              <a:t> de </a:t>
            </a:r>
            <a:r>
              <a:rPr lang="en-US" b="0" dirty="0" err="1" smtClean="0"/>
              <a:t>Discussão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no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Estudantes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avançados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</a:t>
            </a:r>
            <a:r>
              <a:rPr lang="en-US" b="0" dirty="0" err="1" smtClean="0"/>
              <a:t>estar</a:t>
            </a:r>
            <a:r>
              <a:rPr lang="en-US" b="0" dirty="0" smtClean="0"/>
              <a:t> </a:t>
            </a:r>
            <a:r>
              <a:rPr lang="en-US" b="0" dirty="0" err="1" smtClean="0"/>
              <a:t>interessados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outros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edição:27/06/2015)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Seguir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querem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no </a:t>
            </a:r>
            <a:r>
              <a:rPr lang="en-US" dirty="0" err="1" smtClean="0"/>
              <a:t>meio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fazendo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smtClean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Que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perguntar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sensor</a:t>
            </a:r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preto</a:t>
            </a:r>
            <a:r>
              <a:rPr lang="en-US" dirty="0" smtClean="0"/>
              <a:t>, continue indo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à </a:t>
            </a:r>
            <a:r>
              <a:rPr lang="en-US" dirty="0" err="1" smtClean="0"/>
              <a:t>linha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28/06/2015)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preto</a:t>
            </a:r>
            <a:r>
              <a:rPr lang="en-US" dirty="0" smtClean="0"/>
              <a:t>, continue indo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à </a:t>
            </a:r>
            <a:r>
              <a:rPr lang="en-US" dirty="0" err="1" smtClean="0"/>
              <a:t>linha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NÃO… meu </a:t>
            </a:r>
            <a:r>
              <a:rPr lang="en-US" b="1" dirty="0" err="1" smtClean="0">
                <a:solidFill>
                  <a:srgbClr val="FF0000"/>
                </a:solidFill>
              </a:rPr>
              <a:t>robô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está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fugindo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Quando</a:t>
            </a:r>
            <a:r>
              <a:rPr lang="en-US" b="1" dirty="0" smtClean="0">
                <a:solidFill>
                  <a:srgbClr val="FF0000"/>
                </a:solidFill>
              </a:rPr>
              <a:t> o </a:t>
            </a:r>
            <a:r>
              <a:rPr lang="en-US" b="1" dirty="0" err="1" smtClean="0">
                <a:solidFill>
                  <a:srgbClr val="FF0000"/>
                </a:solidFill>
              </a:rPr>
              <a:t>robô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deixa</a:t>
            </a:r>
            <a:r>
              <a:rPr lang="en-US" b="1" dirty="0" smtClean="0">
                <a:solidFill>
                  <a:srgbClr val="FF0000"/>
                </a:solidFill>
              </a:rPr>
              <a:t> o </a:t>
            </a:r>
            <a:r>
              <a:rPr lang="en-US" b="1" dirty="0" err="1" smtClean="0">
                <a:solidFill>
                  <a:srgbClr val="FF0000"/>
                </a:solidFill>
              </a:rPr>
              <a:t>lado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esquerdo</a:t>
            </a:r>
            <a:r>
              <a:rPr lang="en-US" b="1" dirty="0" smtClean="0">
                <a:solidFill>
                  <a:srgbClr val="FF0000"/>
                </a:solidFill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</a:rPr>
              <a:t>linha</a:t>
            </a:r>
            <a:r>
              <a:rPr lang="en-US" b="1" dirty="0" smtClean="0">
                <a:solidFill>
                  <a:srgbClr val="FF0000"/>
                </a:solidFill>
              </a:rPr>
              <a:t>, no </a:t>
            </a:r>
            <a:r>
              <a:rPr lang="en-US" b="1" dirty="0" err="1" smtClean="0">
                <a:solidFill>
                  <a:srgbClr val="FF0000"/>
                </a:solidFill>
              </a:rPr>
              <a:t>programa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não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funciona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Seguindo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: </a:t>
            </a:r>
            <a:r>
              <a:rPr lang="en-US" dirty="0" err="1" smtClean="0"/>
              <a:t>estilo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que o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seguiria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?:</a:t>
            </a:r>
          </a:p>
          <a:p>
            <a:pPr lvl="1"/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>
                <a:solidFill>
                  <a:srgbClr val="FF0000"/>
                </a:solidFill>
              </a:rPr>
              <a:t> à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inteira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arredores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veem</a:t>
            </a:r>
            <a:r>
              <a:rPr lang="en-US" dirty="0" smtClean="0">
                <a:solidFill>
                  <a:srgbClr val="FF0000"/>
                </a:solidFill>
              </a:rPr>
              <a:t> ambos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lados</a:t>
            </a:r>
            <a:r>
              <a:rPr lang="en-US" dirty="0" smtClean="0"/>
              <a:t> e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deixam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que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?: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dizer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qual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lado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direito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esquerdo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Como </a:t>
            </a:r>
            <a:r>
              <a:rPr lang="en-US" dirty="0" err="1" smtClean="0">
                <a:solidFill>
                  <a:srgbClr val="00B900"/>
                </a:solidFill>
              </a:rPr>
              <a:t>nós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temos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certeza</a:t>
            </a:r>
            <a:r>
              <a:rPr lang="en-US" dirty="0" smtClean="0">
                <a:solidFill>
                  <a:srgbClr val="00B900"/>
                </a:solidFill>
              </a:rPr>
              <a:t> que o </a:t>
            </a:r>
            <a:r>
              <a:rPr lang="en-US" dirty="0" err="1" smtClean="0">
                <a:solidFill>
                  <a:srgbClr val="00B900"/>
                </a:solidFill>
              </a:rPr>
              <a:t>robô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sempre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desvia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mesmo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lado</a:t>
            </a:r>
            <a:r>
              <a:rPr lang="en-US" dirty="0" smtClean="0">
                <a:solidFill>
                  <a:srgbClr val="00B900"/>
                </a:solidFill>
              </a:rPr>
              <a:t> da </a:t>
            </a:r>
            <a:r>
              <a:rPr lang="en-US" dirty="0" err="1" smtClean="0">
                <a:solidFill>
                  <a:srgbClr val="00B900"/>
                </a:solidFill>
              </a:rPr>
              <a:t>linha</a:t>
            </a:r>
            <a:r>
              <a:rPr lang="en-US" dirty="0" smtClean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, </a:t>
            </a:r>
            <a:r>
              <a:rPr lang="en-US" dirty="0" err="1" smtClean="0"/>
              <a:t>poderia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“</a:t>
            </a:r>
            <a:r>
              <a:rPr lang="en-US" dirty="0" err="1" smtClean="0"/>
              <a:t>borda</a:t>
            </a:r>
            <a:r>
              <a:rPr lang="en-US" dirty="0" smtClean="0"/>
              <a:t>”?</a:t>
            </a:r>
          </a:p>
          <a:p>
            <a:pPr lvl="1"/>
            <a:r>
              <a:rPr lang="en-US" dirty="0" err="1" smtClean="0"/>
              <a:t>Então</a:t>
            </a:r>
            <a:r>
              <a:rPr lang="en-US" dirty="0" smtClean="0"/>
              <a:t> agora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penderá</a:t>
            </a:r>
            <a:r>
              <a:rPr lang="en-US" dirty="0" smtClean="0"/>
              <a:t> para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agora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bordas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935561" y="1197534"/>
            <a:ext cx="31790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Seguindo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linha</a:t>
            </a:r>
            <a:r>
              <a:rPr lang="en-US" sz="1600" dirty="0" smtClean="0">
                <a:solidFill>
                  <a:srgbClr val="000000"/>
                </a:solidFill>
              </a:rPr>
              <a:t> do </a:t>
            </a:r>
            <a:r>
              <a:rPr lang="en-US" sz="1600" dirty="0" err="1" smtClean="0">
                <a:solidFill>
                  <a:srgbClr val="000000"/>
                </a:solidFill>
              </a:rPr>
              <a:t>lado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esquerdo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8825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Seguindo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linha</a:t>
            </a:r>
            <a:r>
              <a:rPr lang="en-US" sz="1600" dirty="0" smtClean="0">
                <a:solidFill>
                  <a:srgbClr val="000000"/>
                </a:solidFill>
              </a:rPr>
              <a:t> do </a:t>
            </a:r>
            <a:r>
              <a:rPr lang="en-US" sz="1600" dirty="0" err="1" smtClean="0">
                <a:solidFill>
                  <a:srgbClr val="000000"/>
                </a:solidFill>
              </a:rPr>
              <a:t>lado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direito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tem que </a:t>
            </a:r>
            <a:r>
              <a:rPr lang="en-US" sz="2400" dirty="0" err="1" smtClean="0"/>
              <a:t>escolher</a:t>
            </a:r>
            <a:r>
              <a:rPr lang="en-US" sz="2400" dirty="0" smtClean="0"/>
              <a:t> </a:t>
            </a:r>
            <a:r>
              <a:rPr lang="en-US" sz="2400" dirty="0" err="1" smtClean="0"/>
              <a:t>qual</a:t>
            </a:r>
            <a:r>
              <a:rPr lang="en-US" sz="2400" dirty="0" smtClean="0"/>
              <a:t> </a:t>
            </a:r>
            <a:r>
              <a:rPr lang="en-US" sz="2400" dirty="0" err="1" smtClean="0"/>
              <a:t>caminho</a:t>
            </a:r>
            <a:r>
              <a:rPr lang="en-US" sz="2400" dirty="0" smtClean="0"/>
              <a:t> </a:t>
            </a:r>
            <a:r>
              <a:rPr lang="en-US" sz="2400" dirty="0" err="1" smtClean="0"/>
              <a:t>virar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o sensor de </a:t>
            </a:r>
            <a:r>
              <a:rPr lang="en-US" sz="2400" dirty="0" err="1" smtClean="0"/>
              <a:t>cor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cor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 </a:t>
            </a:r>
            <a:r>
              <a:rPr lang="en-US" sz="2400" dirty="0" err="1" smtClean="0"/>
              <a:t>resposta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</a:t>
            </a:r>
            <a:r>
              <a:rPr lang="en-US" sz="2400" dirty="0" err="1" smtClean="0"/>
              <a:t>qual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da </a:t>
            </a:r>
            <a:r>
              <a:rPr lang="en-US" sz="2400" dirty="0" err="1" smtClean="0"/>
              <a:t>linha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seguindo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1352" y="1717527"/>
            <a:ext cx="1088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Se no </a:t>
            </a:r>
            <a:r>
              <a:rPr lang="en-US" sz="1600" dirty="0" err="1" smtClean="0">
                <a:solidFill>
                  <a:srgbClr val="FFFF00"/>
                </a:solidFill>
              </a:rPr>
              <a:t>preto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esquerda</a:t>
            </a:r>
            <a:r>
              <a:rPr lang="en-US" sz="1600" dirty="0" smtClean="0">
                <a:solidFill>
                  <a:srgbClr val="FFFF00"/>
                </a:solidFill>
              </a:rPr>
              <a:t>. Se no </a:t>
            </a:r>
            <a:r>
              <a:rPr lang="en-US" sz="1600" dirty="0" err="1" smtClean="0">
                <a:solidFill>
                  <a:srgbClr val="FFFF00"/>
                </a:solidFill>
              </a:rPr>
              <a:t>branco,vire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direita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Se no </a:t>
            </a:r>
            <a:r>
              <a:rPr lang="en-US" sz="1600" dirty="0" err="1" smtClean="0">
                <a:solidFill>
                  <a:srgbClr val="FFFF00"/>
                </a:solidFill>
              </a:rPr>
              <a:t>preto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direita</a:t>
            </a:r>
            <a:r>
              <a:rPr lang="en-US" sz="1600" dirty="0" smtClean="0">
                <a:solidFill>
                  <a:srgbClr val="FFFF00"/>
                </a:solidFill>
              </a:rPr>
              <a:t>. Se no </a:t>
            </a:r>
            <a:r>
              <a:rPr lang="en-US" sz="1600" dirty="0" err="1" smtClean="0">
                <a:solidFill>
                  <a:srgbClr val="FFFF00"/>
                </a:solidFill>
              </a:rPr>
              <a:t>branco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esquerda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Começando</a:t>
            </a:r>
            <a:r>
              <a:rPr lang="en-US" dirty="0" smtClean="0"/>
              <a:t> com o </a:t>
            </a:r>
            <a:r>
              <a:rPr lang="en-US" dirty="0" err="1" smtClean="0"/>
              <a:t>robô</a:t>
            </a:r>
            <a:r>
              <a:rPr lang="en-US" dirty="0" smtClean="0"/>
              <a:t> no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6383</TotalTime>
  <Words>862</Words>
  <Application>Microsoft Macintosh PowerPoint</Application>
  <PresentationFormat>On-screen Show (4:3)</PresentationFormat>
  <Paragraphs>127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Zapf Dingbats</vt:lpstr>
      <vt:lpstr>Arial</vt:lpstr>
      <vt:lpstr>beginner</vt:lpstr>
      <vt:lpstr>Custom Design</vt:lpstr>
      <vt:lpstr>Lição de programação iniciante</vt:lpstr>
      <vt:lpstr>Objetivos das lições</vt:lpstr>
      <vt:lpstr>Instruções de professor</vt:lpstr>
      <vt:lpstr>Seguir o meio?</vt:lpstr>
      <vt:lpstr>PowerPoint Presentation</vt:lpstr>
      <vt:lpstr>PowerPoint Presentation</vt:lpstr>
      <vt:lpstr>Seguindo linha: estilo do robô</vt:lpstr>
      <vt:lpstr>Robô seguindo linha acontece nas bordas</vt:lpstr>
      <vt:lpstr>Começando com o robô no lado correto</vt:lpstr>
      <vt:lpstr>Desafio 1 do seguidor de linha</vt:lpstr>
      <vt:lpstr>Solução do desafio de seguir linha</vt:lpstr>
      <vt:lpstr>Solução do desafio 1</vt:lpstr>
      <vt:lpstr>Desafio 2 do seguidor de linha</vt:lpstr>
      <vt:lpstr>Solução do desafio 2: sensor</vt:lpstr>
      <vt:lpstr>Solução do desafio 2: distância específica</vt:lpstr>
      <vt:lpstr>Guia de discussão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user</dc:creator>
  <cp:lastModifiedBy>Srinivasan Seshan</cp:lastModifiedBy>
  <cp:revision>17</cp:revision>
  <dcterms:created xsi:type="dcterms:W3CDTF">2014-08-07T02:19:13Z</dcterms:created>
  <dcterms:modified xsi:type="dcterms:W3CDTF">2017-02-11T16:06:25Z</dcterms:modified>
</cp:coreProperties>
</file>