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7" r:id="rId3"/>
    <p:sldId id="413" r:id="rId4"/>
    <p:sldId id="415" r:id="rId5"/>
    <p:sldId id="294" r:id="rId6"/>
    <p:sldId id="412" r:id="rId7"/>
    <p:sldId id="273" r:id="rId8"/>
    <p:sldId id="349" r:id="rId9"/>
    <p:sldId id="414" r:id="rId10"/>
    <p:sldId id="41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 autoAdjust="0"/>
    <p:restoredTop sz="99563" autoAdjust="0"/>
  </p:normalViewPr>
  <p:slideViewPr>
    <p:cSldViewPr snapToGrid="0" snapToObjects="1">
      <p:cViewPr varScale="1">
        <p:scale>
          <a:sx n="108" d="100"/>
          <a:sy n="108" d="100"/>
        </p:scale>
        <p:origin x="4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01F0-4632-4FE6-9DFA-8A823007508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22B-97D8-461E-B49E-57929BC75F5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C060-1C4B-41E5-BDC2-59B9D9DEA05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021-E27E-4A7A-BD52-052F174FA37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F143-AF57-4027-AF59-B977E98588CA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43F9-EB93-4C9B-87FB-E39FEFCA5C4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82-9025-4E26-9583-44D2E9F5E2AA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639-DCFE-4D99-92C2-12E10DBFD715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54F6-7EBB-4C44-80F7-7E16249902F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CF1D-CD3E-49A7-898D-ACB13016171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70D7-6397-48B1-B553-C371EF7D958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517C507-CE74-4FC7-B520-B1B45466F55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74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8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ucalgary.ca/IOSTEM/files/IOSTEM/media_crop/44/public/sensors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Sensor de </a:t>
            </a:r>
            <a:r>
              <a:rPr lang="en-US" dirty="0" err="1">
                <a:solidFill>
                  <a:srgbClr val="FF0000"/>
                </a:solidFill>
              </a:rPr>
              <a:t>cor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iniciante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5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sensor de </a:t>
            </a:r>
            <a:r>
              <a:rPr lang="en-US" dirty="0" err="1" smtClean="0"/>
              <a:t>cor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“</a:t>
            </a:r>
            <a:r>
              <a:rPr lang="en-US" dirty="0" err="1" smtClean="0"/>
              <a:t>contínuo</a:t>
            </a:r>
            <a:r>
              <a:rPr lang="en-US" dirty="0" smtClean="0"/>
              <a:t>” e “</a:t>
            </a:r>
            <a:r>
              <a:rPr lang="en-US" dirty="0" err="1" smtClean="0"/>
              <a:t>parar</a:t>
            </a:r>
            <a:r>
              <a:rPr lang="en-US" dirty="0" smtClean="0"/>
              <a:t>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6/24/2015)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quê</a:t>
            </a:r>
            <a:r>
              <a:rPr lang="en-US" dirty="0" smtClean="0"/>
              <a:t> é um sensor 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Um sensor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EV3 </a:t>
            </a:r>
            <a:r>
              <a:rPr lang="en-US" dirty="0" err="1" smtClean="0"/>
              <a:t>possa</a:t>
            </a:r>
            <a:r>
              <a:rPr lang="en-US" dirty="0" smtClean="0"/>
              <a:t> </a:t>
            </a:r>
            <a:r>
              <a:rPr lang="en-US" dirty="0" err="1" smtClean="0"/>
              <a:t>perceber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es´ta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 EV3 </a:t>
            </a:r>
            <a:r>
              <a:rPr lang="en-US" dirty="0" err="1" smtClean="0"/>
              <a:t>inclue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de :</a:t>
            </a:r>
          </a:p>
          <a:p>
            <a:pPr marL="800100" lvl="1" indent="-342900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escuridão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Gyro –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rotação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robô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Ultrasónico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distância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próximos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robô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Touch –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 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robô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Infravermelho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sinais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infravermelhos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6/24/15)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65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quê</a:t>
            </a:r>
            <a:r>
              <a:rPr lang="en-US" dirty="0" smtClean="0"/>
              <a:t> é um sensor de </a:t>
            </a:r>
            <a:r>
              <a:rPr lang="en-US" dirty="0" err="1" smtClean="0"/>
              <a:t>cor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O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eles</a:t>
            </a:r>
            <a:r>
              <a:rPr lang="en-US" b="0" dirty="0" smtClean="0"/>
              <a:t> </a:t>
            </a:r>
            <a:r>
              <a:rPr lang="en-US" b="0" dirty="0" err="1" smtClean="0"/>
              <a:t>são</a:t>
            </a:r>
            <a:r>
              <a:rPr lang="en-US" b="0" dirty="0" smtClean="0"/>
              <a:t>? São </a:t>
            </a:r>
            <a:r>
              <a:rPr lang="en-US" b="0" dirty="0" err="1" smtClean="0"/>
              <a:t>sensores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detectam</a:t>
            </a:r>
            <a:r>
              <a:rPr lang="en-US" b="0" dirty="0" smtClean="0"/>
              <a:t> a </a:t>
            </a:r>
            <a:r>
              <a:rPr lang="en-US" b="0" dirty="0" err="1" smtClean="0"/>
              <a:t>itensidade</a:t>
            </a:r>
            <a:r>
              <a:rPr lang="en-US" b="0" dirty="0" smtClean="0"/>
              <a:t> da </a:t>
            </a:r>
            <a:r>
              <a:rPr lang="en-US" b="0" dirty="0" err="1" smtClean="0"/>
              <a:t>luz</a:t>
            </a:r>
            <a:r>
              <a:rPr lang="en-US" b="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Três</a:t>
            </a:r>
            <a:r>
              <a:rPr lang="en-US" b="0" dirty="0" smtClean="0"/>
              <a:t> </a:t>
            </a:r>
            <a:r>
              <a:rPr lang="en-US" b="0" dirty="0" err="1" smtClean="0"/>
              <a:t>modos</a:t>
            </a:r>
            <a:r>
              <a:rPr lang="en-US" b="0" dirty="0" smtClean="0"/>
              <a:t>: </a:t>
            </a:r>
            <a:r>
              <a:rPr lang="en-US" b="0" dirty="0" err="1" smtClean="0"/>
              <a:t>Cor</a:t>
            </a:r>
            <a:r>
              <a:rPr lang="en-US" b="0" dirty="0" smtClean="0"/>
              <a:t>, </a:t>
            </a:r>
            <a:r>
              <a:rPr lang="en-US" b="0" dirty="0" err="1" smtClean="0"/>
              <a:t>Itensidade</a:t>
            </a:r>
            <a:r>
              <a:rPr lang="en-US" b="0" dirty="0" smtClean="0"/>
              <a:t> da </a:t>
            </a:r>
            <a:r>
              <a:rPr lang="en-US" b="0" dirty="0" err="1" smtClean="0"/>
              <a:t>luz</a:t>
            </a:r>
            <a:r>
              <a:rPr lang="en-US" b="0" dirty="0" smtClean="0"/>
              <a:t> </a:t>
            </a:r>
            <a:r>
              <a:rPr lang="en-US" b="0" dirty="0" err="1" smtClean="0"/>
              <a:t>refletida</a:t>
            </a:r>
            <a:r>
              <a:rPr lang="en-US" b="0" dirty="0" smtClean="0"/>
              <a:t> e </a:t>
            </a:r>
            <a:r>
              <a:rPr lang="en-US" b="0" dirty="0" err="1" smtClean="0"/>
              <a:t>Intensidade</a:t>
            </a:r>
            <a:r>
              <a:rPr lang="en-US" b="0" dirty="0" smtClean="0"/>
              <a:t> da </a:t>
            </a:r>
            <a:r>
              <a:rPr lang="en-US" b="0" dirty="0" err="1" smtClean="0"/>
              <a:t>luz</a:t>
            </a:r>
            <a:r>
              <a:rPr lang="en-US" b="0" dirty="0" smtClean="0"/>
              <a:t> do </a:t>
            </a:r>
            <a:r>
              <a:rPr lang="en-US" b="0" dirty="0" err="1" smtClean="0"/>
              <a:t>ambiente</a:t>
            </a:r>
            <a:endParaRPr lang="en-US" b="0" dirty="0" smtClean="0"/>
          </a:p>
          <a:p>
            <a:pPr marL="800100" lvl="1" indent="-342900"/>
            <a:r>
              <a:rPr lang="en-US" b="1" dirty="0" err="1" smtClean="0"/>
              <a:t>Modo</a:t>
            </a:r>
            <a:r>
              <a:rPr lang="en-US" b="1" dirty="0" smtClean="0"/>
              <a:t> de </a:t>
            </a:r>
            <a:r>
              <a:rPr lang="en-US" b="1" dirty="0" err="1" smtClean="0"/>
              <a:t>Cor</a:t>
            </a:r>
            <a:r>
              <a:rPr lang="en-US" b="1" dirty="0" smtClean="0"/>
              <a:t>: </a:t>
            </a:r>
            <a:r>
              <a:rPr lang="en-US" b="0" dirty="0" err="1" smtClean="0"/>
              <a:t>Reconhece</a:t>
            </a:r>
            <a:r>
              <a:rPr lang="en-US" b="0" dirty="0" smtClean="0"/>
              <a:t> 7 cores (</a:t>
            </a:r>
            <a:r>
              <a:rPr lang="en-US" dirty="0" err="1" smtClean="0"/>
              <a:t>preto</a:t>
            </a:r>
            <a:r>
              <a:rPr lang="en-US" b="0" dirty="0" smtClean="0"/>
              <a:t>, </a:t>
            </a:r>
            <a:r>
              <a:rPr lang="en-US" b="0" dirty="0" err="1" smtClean="0"/>
              <a:t>marrom</a:t>
            </a:r>
            <a:r>
              <a:rPr lang="en-US" b="0" dirty="0" smtClean="0"/>
              <a:t>, </a:t>
            </a:r>
            <a:r>
              <a:rPr lang="en-US" b="0" dirty="0" err="1" smtClean="0"/>
              <a:t>azul</a:t>
            </a:r>
            <a:r>
              <a:rPr lang="en-US" b="0" dirty="0" smtClean="0"/>
              <a:t>, </a:t>
            </a:r>
            <a:r>
              <a:rPr lang="en-US" b="0" dirty="0" err="1" smtClean="0"/>
              <a:t>verde</a:t>
            </a:r>
            <a:r>
              <a:rPr lang="en-US" b="0" dirty="0" smtClean="0"/>
              <a:t>, </a:t>
            </a:r>
            <a:r>
              <a:rPr lang="en-US" b="0" dirty="0" err="1" smtClean="0"/>
              <a:t>amarelo</a:t>
            </a:r>
            <a:r>
              <a:rPr lang="en-US" b="0" dirty="0" smtClean="0"/>
              <a:t>, </a:t>
            </a:r>
            <a:r>
              <a:rPr lang="en-US" b="0" dirty="0" err="1" smtClean="0"/>
              <a:t>vermelho</a:t>
            </a:r>
            <a:r>
              <a:rPr lang="en-US" b="0" dirty="0" smtClean="0"/>
              <a:t>, </a:t>
            </a:r>
            <a:r>
              <a:rPr lang="en-US" b="0" dirty="0" err="1" smtClean="0"/>
              <a:t>branco</a:t>
            </a:r>
            <a:r>
              <a:rPr lang="en-US" b="0" dirty="0" smtClean="0"/>
              <a:t>) e </a:t>
            </a:r>
            <a:r>
              <a:rPr lang="en-US" b="0" dirty="0" err="1" smtClean="0"/>
              <a:t>sem</a:t>
            </a:r>
            <a:r>
              <a:rPr lang="en-US" b="0" dirty="0" smtClean="0"/>
              <a:t> </a:t>
            </a:r>
            <a:r>
              <a:rPr lang="en-US" b="0" dirty="0" err="1" smtClean="0"/>
              <a:t>Cor</a:t>
            </a:r>
            <a:endParaRPr lang="en-US" b="0" dirty="0" smtClean="0"/>
          </a:p>
          <a:p>
            <a:pPr marL="800100" lvl="1" indent="-342900"/>
            <a:r>
              <a:rPr lang="en-US" b="1" dirty="0" smtClean="0"/>
              <a:t>Luz </a:t>
            </a:r>
            <a:r>
              <a:rPr lang="en-US" b="1" dirty="0" err="1" smtClean="0"/>
              <a:t>Refletida</a:t>
            </a:r>
            <a:r>
              <a:rPr lang="en-US" b="1" dirty="0" smtClean="0"/>
              <a:t>: </a:t>
            </a:r>
            <a:r>
              <a:rPr lang="en-US" b="0" dirty="0" smtClean="0"/>
              <a:t>Mede a </a:t>
            </a:r>
            <a:r>
              <a:rPr lang="en-US" b="0" dirty="0" err="1" smtClean="0"/>
              <a:t>itensidade</a:t>
            </a:r>
            <a:r>
              <a:rPr lang="en-US" b="0" dirty="0" smtClean="0"/>
              <a:t> de </a:t>
            </a:r>
            <a:r>
              <a:rPr lang="en-US" b="0" dirty="0" err="1" smtClean="0"/>
              <a:t>luz</a:t>
            </a:r>
            <a:r>
              <a:rPr lang="en-US" b="0" dirty="0" smtClean="0"/>
              <a:t> </a:t>
            </a:r>
            <a:r>
              <a:rPr lang="en-US" b="0" dirty="0" err="1" smtClean="0"/>
              <a:t>refletida</a:t>
            </a:r>
            <a:r>
              <a:rPr lang="en-US" b="0" dirty="0" smtClean="0"/>
              <a:t> </a:t>
            </a:r>
            <a:r>
              <a:rPr lang="en-US" b="0" dirty="0" err="1" smtClean="0"/>
              <a:t>através</a:t>
            </a:r>
            <a:r>
              <a:rPr lang="en-US" b="0" dirty="0" smtClean="0"/>
              <a:t> de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luz</a:t>
            </a:r>
            <a:r>
              <a:rPr lang="en-US" b="0" dirty="0" smtClean="0"/>
              <a:t> </a:t>
            </a:r>
            <a:r>
              <a:rPr lang="en-US" b="0" dirty="0" err="1" smtClean="0"/>
              <a:t>vermelha</a:t>
            </a:r>
            <a:r>
              <a:rPr lang="en-US" b="0" dirty="0" smtClean="0"/>
              <a:t> </a:t>
            </a:r>
            <a:r>
              <a:rPr lang="en-US" b="0" dirty="0" err="1" smtClean="0"/>
              <a:t>emetida</a:t>
            </a:r>
            <a:r>
              <a:rPr lang="en-US" b="0" dirty="0" smtClean="0"/>
              <a:t> </a:t>
            </a:r>
            <a:r>
              <a:rPr lang="en-US" b="0" dirty="0" err="1" smtClean="0"/>
              <a:t>pelo</a:t>
            </a:r>
            <a:r>
              <a:rPr lang="en-US" b="0" dirty="0" smtClean="0"/>
              <a:t> sensor. (0=</a:t>
            </a:r>
            <a:r>
              <a:rPr lang="en-US" b="0" dirty="0" err="1" smtClean="0"/>
              <a:t>muito</a:t>
            </a:r>
            <a:r>
              <a:rPr lang="en-US" b="0" dirty="0" smtClean="0"/>
              <a:t> </a:t>
            </a:r>
            <a:r>
              <a:rPr lang="en-US" b="0" dirty="0" err="1" smtClean="0"/>
              <a:t>escuro</a:t>
            </a:r>
            <a:r>
              <a:rPr lang="en-US" b="0" dirty="0" smtClean="0"/>
              <a:t> e100=</a:t>
            </a:r>
            <a:r>
              <a:rPr lang="en-US" b="0" dirty="0" err="1" smtClean="0"/>
              <a:t>muito</a:t>
            </a:r>
            <a:r>
              <a:rPr lang="en-US" b="0" dirty="0" smtClean="0"/>
              <a:t> </a:t>
            </a:r>
            <a:r>
              <a:rPr lang="en-US" b="0" dirty="0" err="1" smtClean="0"/>
              <a:t>claro</a:t>
            </a:r>
            <a:r>
              <a:rPr lang="en-US" b="0" dirty="0" smtClean="0"/>
              <a:t>)</a:t>
            </a:r>
          </a:p>
          <a:p>
            <a:pPr marL="800100" lvl="1" indent="-342900"/>
            <a:r>
              <a:rPr lang="en-US" b="1" dirty="0" smtClean="0"/>
              <a:t>Luz do </a:t>
            </a:r>
            <a:r>
              <a:rPr lang="en-US" b="1" dirty="0" err="1" smtClean="0"/>
              <a:t>Ambiente</a:t>
            </a:r>
            <a:r>
              <a:rPr lang="en-US" b="1" dirty="0" smtClean="0"/>
              <a:t>: </a:t>
            </a:r>
            <a:r>
              <a:rPr lang="en-US" b="0" dirty="0" smtClean="0"/>
              <a:t>Mede a </a:t>
            </a:r>
            <a:r>
              <a:rPr lang="en-US" b="0" dirty="0" err="1" smtClean="0"/>
              <a:t>força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a </a:t>
            </a:r>
            <a:r>
              <a:rPr lang="en-US" b="0" dirty="0" err="1" smtClean="0"/>
              <a:t>luz</a:t>
            </a:r>
            <a:r>
              <a:rPr lang="en-US" b="0" dirty="0" smtClean="0"/>
              <a:t> do </a:t>
            </a:r>
            <a:r>
              <a:rPr lang="en-US" b="0" dirty="0" err="1" smtClean="0"/>
              <a:t>ambiente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entra</a:t>
            </a:r>
            <a:r>
              <a:rPr lang="en-US" b="0" dirty="0" smtClean="0"/>
              <a:t> no sensor. </a:t>
            </a:r>
            <a:r>
              <a:rPr lang="en-US" b="0" dirty="0"/>
              <a:t>(</a:t>
            </a:r>
            <a:r>
              <a:rPr lang="en-US" b="0" dirty="0" smtClean="0"/>
              <a:t>0=</a:t>
            </a:r>
            <a:r>
              <a:rPr lang="en-US" b="0" dirty="0" err="1" smtClean="0"/>
              <a:t>muito</a:t>
            </a:r>
            <a:r>
              <a:rPr lang="en-US" b="0" dirty="0" smtClean="0"/>
              <a:t> </a:t>
            </a:r>
            <a:r>
              <a:rPr lang="en-US" b="0" dirty="0" err="1" smtClean="0"/>
              <a:t>escuro</a:t>
            </a:r>
            <a:r>
              <a:rPr lang="en-US" b="0" dirty="0" smtClean="0"/>
              <a:t> e 100=</a:t>
            </a:r>
            <a:r>
              <a:rPr lang="en-US" b="0" dirty="0" err="1" smtClean="0"/>
              <a:t>muito</a:t>
            </a:r>
            <a:r>
              <a:rPr lang="en-US" b="0" dirty="0" smtClean="0"/>
              <a:t> </a:t>
            </a:r>
            <a:r>
              <a:rPr lang="en-US" b="0" dirty="0" err="1" smtClean="0"/>
              <a:t>claro</a:t>
            </a:r>
            <a:r>
              <a:rPr lang="en-US" b="0" dirty="0" smtClean="0"/>
              <a:t>)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Utilidades</a:t>
            </a:r>
            <a:r>
              <a:rPr lang="en-US" b="0" dirty="0" smtClean="0"/>
              <a:t>:</a:t>
            </a:r>
          </a:p>
          <a:p>
            <a:pPr marL="800100" lvl="1" indent="-342900"/>
            <a:r>
              <a:rPr lang="en-US" dirty="0" smtClean="0"/>
              <a:t>Mover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endParaRPr lang="en-US" dirty="0"/>
          </a:p>
          <a:p>
            <a:pPr marL="800100" lvl="1" indent="-342900"/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6/24/2015)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56" y="4290597"/>
            <a:ext cx="1962198" cy="1848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Nós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iremos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utilizar</a:t>
            </a:r>
            <a:r>
              <a:rPr lang="en-US" sz="2400" dirty="0" smtClean="0">
                <a:solidFill>
                  <a:srgbClr val="FF0000"/>
                </a:solidFill>
              </a:rPr>
              <a:t> o </a:t>
            </a:r>
            <a:r>
              <a:rPr lang="en-US" sz="2400" dirty="0" err="1" smtClean="0">
                <a:solidFill>
                  <a:srgbClr val="FF0000"/>
                </a:solidFill>
              </a:rPr>
              <a:t>modo</a:t>
            </a:r>
            <a:r>
              <a:rPr lang="en-US" sz="2400" dirty="0" smtClean="0">
                <a:solidFill>
                  <a:srgbClr val="FF0000"/>
                </a:solidFill>
              </a:rPr>
              <a:t> de </a:t>
            </a:r>
            <a:r>
              <a:rPr lang="en-US" sz="2400" dirty="0" err="1" smtClean="0">
                <a:solidFill>
                  <a:srgbClr val="FF0000"/>
                </a:solidFill>
              </a:rPr>
              <a:t>cor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nesta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lição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Outro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movimento</a:t>
            </a:r>
            <a:r>
              <a:rPr lang="en-US" dirty="0" smtClean="0"/>
              <a:t>: Coast or break(</a:t>
            </a:r>
            <a:r>
              <a:rPr lang="en-US" dirty="0" err="1" smtClean="0"/>
              <a:t>contínuo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parar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Mais</a:t>
            </a:r>
            <a:r>
              <a:rPr lang="en-US" b="0" dirty="0" smtClean="0"/>
              <a:t> um </a:t>
            </a:r>
            <a:r>
              <a:rPr lang="en-US" b="0" dirty="0" err="1" smtClean="0"/>
              <a:t>pouco</a:t>
            </a:r>
            <a:r>
              <a:rPr lang="en-US" b="0" dirty="0" smtClean="0"/>
              <a:t> </a:t>
            </a:r>
            <a:r>
              <a:rPr lang="en-US" b="0" dirty="0" err="1" smtClean="0"/>
              <a:t>sobre</a:t>
            </a:r>
            <a:r>
              <a:rPr lang="en-US" b="0" dirty="0" smtClean="0"/>
              <a:t> o </a:t>
            </a:r>
            <a:r>
              <a:rPr lang="en-US" b="0" dirty="0" err="1" smtClean="0"/>
              <a:t>bloco</a:t>
            </a:r>
            <a:r>
              <a:rPr lang="en-US" b="0" dirty="0" smtClean="0"/>
              <a:t> de mover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irá</a:t>
            </a:r>
            <a:r>
              <a:rPr lang="en-US" b="0" dirty="0" smtClean="0"/>
              <a:t> </a:t>
            </a:r>
            <a:r>
              <a:rPr lang="en-US" b="0" dirty="0" err="1" smtClean="0"/>
              <a:t>ter</a:t>
            </a:r>
            <a:r>
              <a:rPr lang="en-US" b="0" dirty="0" smtClean="0"/>
              <a:t> </a:t>
            </a:r>
            <a:r>
              <a:rPr lang="en-US" b="0" dirty="0" err="1" smtClean="0"/>
              <a:t>duas</a:t>
            </a:r>
            <a:r>
              <a:rPr lang="en-US" b="0" dirty="0" smtClean="0"/>
              <a:t> </a:t>
            </a:r>
            <a:r>
              <a:rPr lang="en-US" b="0" dirty="0" err="1" smtClean="0"/>
              <a:t>opções</a:t>
            </a:r>
            <a:r>
              <a:rPr lang="en-US" b="0" dirty="0" smtClean="0"/>
              <a:t> (coast or break)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Coast </a:t>
            </a:r>
            <a:r>
              <a:rPr lang="en-US" b="0" dirty="0" err="1" smtClean="0"/>
              <a:t>irá</a:t>
            </a:r>
            <a:r>
              <a:rPr lang="en-US" b="0" dirty="0" smtClean="0"/>
              <a:t> </a:t>
            </a:r>
            <a:r>
              <a:rPr lang="en-US" b="0" dirty="0" err="1" smtClean="0"/>
              <a:t>fazer</a:t>
            </a:r>
            <a:r>
              <a:rPr lang="en-US" b="0" dirty="0" smtClean="0"/>
              <a:t> com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os</a:t>
            </a:r>
            <a:r>
              <a:rPr lang="en-US" b="0" dirty="0" smtClean="0"/>
              <a:t> </a:t>
            </a:r>
            <a:r>
              <a:rPr lang="en-US" b="0" dirty="0" err="1" smtClean="0"/>
              <a:t>motores</a:t>
            </a:r>
            <a:r>
              <a:rPr lang="en-US" b="0" dirty="0" smtClean="0"/>
              <a:t> </a:t>
            </a:r>
            <a:r>
              <a:rPr lang="en-US" b="0" dirty="0" err="1" smtClean="0"/>
              <a:t>continuem</a:t>
            </a:r>
            <a:r>
              <a:rPr lang="en-US" b="0" dirty="0" smtClean="0"/>
              <a:t> se </a:t>
            </a:r>
            <a:r>
              <a:rPr lang="en-US" b="0" dirty="0" err="1" smtClean="0"/>
              <a:t>mechendo</a:t>
            </a:r>
            <a:r>
              <a:rPr lang="en-US" b="0" dirty="0" smtClean="0"/>
              <a:t>. Brake </a:t>
            </a:r>
            <a:r>
              <a:rPr lang="en-US" b="0" dirty="0" err="1" smtClean="0"/>
              <a:t>irá</a:t>
            </a:r>
            <a:r>
              <a:rPr lang="en-US" b="0" dirty="0" smtClean="0"/>
              <a:t> </a:t>
            </a:r>
            <a:r>
              <a:rPr lang="en-US" b="0" dirty="0" err="1" smtClean="0"/>
              <a:t>fazer</a:t>
            </a:r>
            <a:r>
              <a:rPr lang="en-US" b="0" dirty="0" smtClean="0"/>
              <a:t> com </a:t>
            </a:r>
            <a:r>
              <a:rPr lang="en-US" b="0" dirty="0" err="1" smtClean="0"/>
              <a:t>que</a:t>
            </a:r>
            <a:r>
              <a:rPr lang="en-US" b="0" dirty="0" smtClean="0"/>
              <a:t> pare </a:t>
            </a:r>
            <a:r>
              <a:rPr lang="en-US" b="0" dirty="0" err="1" smtClean="0"/>
              <a:t>imediatamento</a:t>
            </a:r>
            <a:r>
              <a:rPr lang="en-US" b="0" dirty="0" smtClean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Qual</a:t>
            </a:r>
            <a:r>
              <a:rPr lang="en-US" b="0" dirty="0" smtClean="0"/>
              <a:t>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irá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parar</a:t>
            </a:r>
            <a:r>
              <a:rPr lang="en-US" b="0" dirty="0" smtClean="0"/>
              <a:t> </a:t>
            </a:r>
            <a:r>
              <a:rPr lang="en-US" b="0" dirty="0" err="1" smtClean="0"/>
              <a:t>exatamente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linha</a:t>
            </a:r>
            <a:r>
              <a:rPr lang="en-US" b="0" dirty="0" smtClean="0"/>
              <a:t>?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6/24/2015)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DESAFIO DO SENSOR DE COR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486540" cy="5056206"/>
          </a:xfrm>
        </p:spPr>
        <p:txBody>
          <a:bodyPr>
            <a:norm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fazer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se </a:t>
            </a:r>
            <a:r>
              <a:rPr lang="en-US" dirty="0" err="1" smtClean="0"/>
              <a:t>mexa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verde</a:t>
            </a:r>
            <a:r>
              <a:rPr lang="en-US" dirty="0" smtClean="0"/>
              <a:t> ?</a:t>
            </a:r>
          </a:p>
          <a:p>
            <a:r>
              <a:rPr lang="en-US" dirty="0" smtClean="0"/>
              <a:t>1º </a:t>
            </a:r>
            <a:r>
              <a:rPr lang="en-US" dirty="0" err="1" smtClean="0"/>
              <a:t>Passo</a:t>
            </a:r>
            <a:r>
              <a:rPr lang="en-US" dirty="0" smtClean="0"/>
              <a:t>: </a:t>
            </a:r>
            <a:r>
              <a:rPr lang="en-US" dirty="0"/>
              <a:t>Use </a:t>
            </a:r>
            <a:r>
              <a:rPr lang="en-US" dirty="0" err="1" smtClean="0"/>
              <a:t>esperar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cor</a:t>
            </a:r>
            <a:endParaRPr lang="en-US" dirty="0"/>
          </a:p>
          <a:p>
            <a:r>
              <a:rPr lang="en-US" dirty="0" smtClean="0"/>
              <a:t>2º </a:t>
            </a:r>
            <a:r>
              <a:rPr lang="en-US" dirty="0" err="1"/>
              <a:t>Passo</a:t>
            </a:r>
            <a:r>
              <a:rPr lang="en-US" dirty="0"/>
              <a:t> : </a:t>
            </a:r>
            <a:r>
              <a:rPr lang="en-US" dirty="0" smtClean="0"/>
              <a:t>Use o sensor de </a:t>
            </a:r>
            <a:r>
              <a:rPr lang="en-US" dirty="0" err="1" smtClean="0"/>
              <a:t>cor</a:t>
            </a:r>
            <a:r>
              <a:rPr lang="en-US" dirty="0" smtClean="0"/>
              <a:t> no </a:t>
            </a:r>
            <a:r>
              <a:rPr lang="en-US" dirty="0" err="1" smtClean="0"/>
              <a:t>modo</a:t>
            </a:r>
            <a:r>
              <a:rPr lang="en-US" dirty="0" smtClean="0"/>
              <a:t> de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3º </a:t>
            </a:r>
            <a:r>
              <a:rPr lang="en-US" dirty="0" err="1"/>
              <a:t>Passo</a:t>
            </a:r>
            <a:r>
              <a:rPr lang="en-US" dirty="0"/>
              <a:t> : </a:t>
            </a:r>
            <a:r>
              <a:rPr lang="en-US" dirty="0" smtClean="0"/>
              <a:t>Coast </a:t>
            </a:r>
            <a:r>
              <a:rPr lang="en-US" dirty="0" err="1" smtClean="0"/>
              <a:t>ou</a:t>
            </a:r>
            <a:r>
              <a:rPr lang="en-US" dirty="0" smtClean="0"/>
              <a:t> Brake?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 smtClean="0">
                <a:solidFill>
                  <a:srgbClr val="FF0000"/>
                </a:solidFill>
              </a:rPr>
              <a:t>Hint: </a:t>
            </a:r>
            <a:r>
              <a:rPr lang="en-US" b="0" dirty="0" err="1" smtClean="0">
                <a:solidFill>
                  <a:srgbClr val="FF0000"/>
                </a:solidFill>
              </a:rPr>
              <a:t>Você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irá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usar</a:t>
            </a:r>
            <a:r>
              <a:rPr lang="en-US" b="0" dirty="0" smtClean="0">
                <a:solidFill>
                  <a:srgbClr val="FF0000"/>
                </a:solidFill>
              </a:rPr>
              <a:t> o </a:t>
            </a:r>
            <a:r>
              <a:rPr lang="en-US" b="0" dirty="0" err="1" smtClean="0">
                <a:solidFill>
                  <a:srgbClr val="FF0000"/>
                </a:solidFill>
              </a:rPr>
              <a:t>bloco</a:t>
            </a:r>
            <a:r>
              <a:rPr lang="en-US" b="0" dirty="0" smtClean="0">
                <a:solidFill>
                  <a:srgbClr val="FF0000"/>
                </a:solidFill>
              </a:rPr>
              <a:t> de </a:t>
            </a:r>
            <a:r>
              <a:rPr lang="en-US" b="0" dirty="0" err="1" smtClean="0">
                <a:solidFill>
                  <a:srgbClr val="FF0000"/>
                </a:solidFill>
              </a:rPr>
              <a:t>movimento</a:t>
            </a:r>
            <a:r>
              <a:rPr lang="en-US" b="0" dirty="0" smtClean="0">
                <a:solidFill>
                  <a:srgbClr val="FF0000"/>
                </a:solidFill>
              </a:rPr>
              <a:t> (</a:t>
            </a:r>
            <a:r>
              <a:rPr lang="en-US" b="0" dirty="0" err="1" smtClean="0">
                <a:solidFill>
                  <a:srgbClr val="FF0000"/>
                </a:solidFill>
              </a:rPr>
              <a:t>pense</a:t>
            </a:r>
            <a:r>
              <a:rPr lang="en-US" b="0" dirty="0" smtClean="0">
                <a:solidFill>
                  <a:srgbClr val="FF0000"/>
                </a:solidFill>
              </a:rPr>
              <a:t> no motor </a:t>
            </a:r>
            <a:r>
              <a:rPr lang="en-US" b="0" dirty="0" err="1" smtClean="0">
                <a:solidFill>
                  <a:srgbClr val="FF0000"/>
                </a:solidFill>
              </a:rPr>
              <a:t>ligado</a:t>
            </a:r>
            <a:r>
              <a:rPr lang="en-US" b="0" dirty="0" smtClean="0">
                <a:solidFill>
                  <a:srgbClr val="FF0000"/>
                </a:solidFill>
              </a:rPr>
              <a:t> e </a:t>
            </a:r>
            <a:r>
              <a:rPr lang="en-US" b="0" dirty="0" err="1" smtClean="0">
                <a:solidFill>
                  <a:srgbClr val="FF0000"/>
                </a:solidFill>
              </a:rPr>
              <a:t>desligado</a:t>
            </a:r>
            <a:r>
              <a:rPr lang="en-US" b="0" dirty="0" smtClean="0">
                <a:solidFill>
                  <a:srgbClr val="FF0000"/>
                </a:solidFill>
              </a:rPr>
              <a:t>) e um </a:t>
            </a:r>
            <a:r>
              <a:rPr lang="en-US" b="0" dirty="0" err="1" smtClean="0">
                <a:solidFill>
                  <a:srgbClr val="FF0000"/>
                </a:solidFill>
              </a:rPr>
              <a:t>esperar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po</a:t>
            </a:r>
            <a:r>
              <a:rPr lang="en-US" b="0" dirty="0" smtClean="0">
                <a:solidFill>
                  <a:srgbClr val="FF0000"/>
                </a:solidFill>
              </a:rPr>
              <a:t>  “</a:t>
            </a:r>
            <a:r>
              <a:rPr lang="en-US" b="0" dirty="0" err="1" smtClean="0">
                <a:solidFill>
                  <a:srgbClr val="FF0000"/>
                </a:solidFill>
              </a:rPr>
              <a:t>Cor</a:t>
            </a:r>
            <a:r>
              <a:rPr lang="en-US" b="0" dirty="0" smtClean="0">
                <a:solidFill>
                  <a:srgbClr val="FF0000"/>
                </a:solidFill>
              </a:rPr>
              <a:t>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6/24/2015)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omeço</a:t>
            </a:r>
            <a:endParaRPr lang="en-US" dirty="0"/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1" y="3267364"/>
            <a:ext cx="168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Mover </a:t>
            </a:r>
            <a:r>
              <a:rPr lang="en-US" dirty="0" err="1" smtClean="0"/>
              <a:t>colocado</a:t>
            </a:r>
            <a:r>
              <a:rPr lang="en-US" dirty="0"/>
              <a:t> </a:t>
            </a:r>
            <a:r>
              <a:rPr lang="en-US" dirty="0" smtClean="0"/>
              <a:t>no “OFF”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Mover</a:t>
            </a:r>
          </a:p>
          <a:p>
            <a:r>
              <a:rPr lang="en-US" dirty="0" err="1" smtClean="0"/>
              <a:t>Ligado</a:t>
            </a:r>
            <a:r>
              <a:rPr lang="en-US" dirty="0" smtClean="0"/>
              <a:t> </a:t>
            </a:r>
            <a:r>
              <a:rPr lang="en-US" dirty="0" err="1" smtClean="0"/>
              <a:t>no“ON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Esperar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no </a:t>
            </a:r>
            <a:r>
              <a:rPr lang="en-US" dirty="0" err="1" smtClean="0"/>
              <a:t>verde</a:t>
            </a:r>
            <a:r>
              <a:rPr lang="en-US" dirty="0" smtClean="0"/>
              <a:t>(#3)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discussão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/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cor</a:t>
            </a:r>
            <a:r>
              <a:rPr lang="en-US" dirty="0" smtClean="0"/>
              <a:t> com um sensor?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diferença</a:t>
            </a:r>
            <a:r>
              <a:rPr lang="en-US" dirty="0" smtClean="0"/>
              <a:t> de se </a:t>
            </a:r>
            <a:r>
              <a:rPr lang="en-US" dirty="0" err="1" smtClean="0"/>
              <a:t>usar</a:t>
            </a:r>
            <a:r>
              <a:rPr lang="en-US" dirty="0" smtClean="0"/>
              <a:t> COAST </a:t>
            </a:r>
            <a:r>
              <a:rPr lang="en-US" dirty="0" err="1" smtClean="0"/>
              <a:t>ou</a:t>
            </a:r>
            <a:r>
              <a:rPr lang="en-US" dirty="0" smtClean="0"/>
              <a:t> Break?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6/24/2015)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941" y="1524318"/>
            <a:ext cx="1777946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dirty="0" err="1" smtClean="0">
                <a:solidFill>
                  <a:srgbClr val="FF0000"/>
                </a:solidFill>
              </a:rPr>
              <a:t>esposta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Sim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9" y="1524318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4215653" cy="14773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Respostas</a:t>
            </a:r>
            <a:r>
              <a:rPr lang="en-US" dirty="0" smtClean="0">
                <a:solidFill>
                  <a:srgbClr val="FF0000"/>
                </a:solidFill>
              </a:rPr>
              <a:t>: O coast </a:t>
            </a:r>
            <a:r>
              <a:rPr lang="en-US" dirty="0" err="1" smtClean="0">
                <a:solidFill>
                  <a:srgbClr val="FF0000"/>
                </a:solidFill>
              </a:rPr>
              <a:t>irá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fazer</a:t>
            </a:r>
            <a:r>
              <a:rPr lang="en-US" dirty="0" smtClean="0">
                <a:solidFill>
                  <a:srgbClr val="FF0000"/>
                </a:solidFill>
              </a:rPr>
              <a:t> com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motores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continuem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rodando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livrementes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após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ação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já</a:t>
            </a:r>
            <a:r>
              <a:rPr lang="en-US" dirty="0" smtClean="0">
                <a:solidFill>
                  <a:srgbClr val="FF0000"/>
                </a:solidFill>
              </a:rPr>
              <a:t> o BREAK </a:t>
            </a:r>
            <a:r>
              <a:rPr lang="en-US" dirty="0" err="1" smtClean="0">
                <a:solidFill>
                  <a:srgbClr val="FF0000"/>
                </a:solidFill>
              </a:rPr>
              <a:t>irá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fazer</a:t>
            </a:r>
            <a:r>
              <a:rPr lang="en-US" dirty="0" smtClean="0">
                <a:solidFill>
                  <a:srgbClr val="FF0000"/>
                </a:solidFill>
              </a:rPr>
              <a:t> com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eles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imediatamente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/>
              <a:t>Traduzido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: </a:t>
            </a:r>
            <a:r>
              <a:rPr lang="en-US" i="1" dirty="0">
                <a:solidFill>
                  <a:srgbClr val="0070C0"/>
                </a:solidFill>
              </a:rPr>
              <a:t>GAMETECH CANAÃ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5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6302</TotalTime>
  <Words>550</Words>
  <Application>Microsoft Macintosh PowerPoint</Application>
  <PresentationFormat>On-screen Show (4:3)</PresentationFormat>
  <Paragraphs>77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Lição de programação iniciante</vt:lpstr>
      <vt:lpstr>Objetivo da lição</vt:lpstr>
      <vt:lpstr>O quê é um sensor ?</vt:lpstr>
      <vt:lpstr>O quê é um sensor de cor?</vt:lpstr>
      <vt:lpstr>Outro tipo de movimento: Coast or break(contínuo ou parar)?</vt:lpstr>
      <vt:lpstr>DESAFIO DO SENSOR DE COR</vt:lpstr>
      <vt:lpstr>Solução do desafio</vt:lpstr>
      <vt:lpstr>Guia de discussão 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Lições de programações  iniciantes no ev3</dc:title>
  <dc:creator>user</dc:creator>
  <cp:lastModifiedBy>Srinivasan Seshan</cp:lastModifiedBy>
  <cp:revision>9</cp:revision>
  <dcterms:created xsi:type="dcterms:W3CDTF">2014-08-07T02:19:13Z</dcterms:created>
  <dcterms:modified xsi:type="dcterms:W3CDTF">2017-02-11T16:06:40Z</dcterms:modified>
</cp:coreProperties>
</file>