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5"/>
  </p:notesMasterIdLst>
  <p:handoutMasterIdLst>
    <p:handoutMasterId r:id="rId16"/>
  </p:handoutMasterIdLst>
  <p:sldIdLst>
    <p:sldId id="428" r:id="rId4"/>
    <p:sldId id="418" r:id="rId5"/>
    <p:sldId id="419" r:id="rId6"/>
    <p:sldId id="421" r:id="rId7"/>
    <p:sldId id="422" r:id="rId8"/>
    <p:sldId id="420" r:id="rId9"/>
    <p:sldId id="426" r:id="rId10"/>
    <p:sldId id="423" r:id="rId11"/>
    <p:sldId id="424" r:id="rId12"/>
    <p:sldId id="425" r:id="rId13"/>
    <p:sldId id="42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5680" autoAdjust="0"/>
  </p:normalViewPr>
  <p:slideViewPr>
    <p:cSldViewPr snapToGrid="0" snapToObjects="1">
      <p:cViewPr varScale="1">
        <p:scale>
          <a:sx n="103" d="100"/>
          <a:sy n="103" d="100"/>
        </p:scale>
        <p:origin x="3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6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4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0369-73C1-AD4D-BEC1-0CE6BAB01FCB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6CAC-B4CD-9944-84A8-D5E84080FB7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D646-EFB2-8A4F-A9B1-87997383E77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3B7A-D4E8-3544-8213-9055B7128A19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D096-121C-CB40-8BF0-3A832D7C5B4B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5416-4523-5649-8116-FA3D49253DC4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2202-6031-BE44-9ACF-07664AAB0622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3C02-20B3-E84B-BC85-3D0EB28D028E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6EE7-7C39-7C4D-BC2E-1B02172D4FD1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1506-5414-F54D-8065-B6CA1DCCB453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01C-B6AB-E741-9E42-DD53977F6C2D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4FED-5128-B448-A369-715FF1841769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14B8-6668-834B-A4CE-786DD2D255D8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3E3C-8A33-1B45-A3BD-77705D85F869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BAD8-B78F-FD45-A949-18131C338DED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616B-8C16-8146-A733-43638C7A780A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021-4117-5647-B048-5C9877797B93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CE22-FD8B-1A40-A5BB-3F001E40DF4F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91EC-CD55-F947-A34D-60B2105BBD5E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C45D-3C22-BD46-A889-2A486DCF7D34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C3AB-4C32-9549-B441-D89067454DEA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C3D8-8C4B-384F-A0D5-252DA98BD417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123D-968F-6E41-B59C-75377DB1CE79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0CA1678-660D-9D43-B2D9-AF60386683FA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1/17/2016)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141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2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Sons E Imagens </a:t>
            </a:r>
            <a:r>
              <a:rPr lang="en-US" dirty="0" err="1">
                <a:solidFill>
                  <a:srgbClr val="FF0000"/>
                </a:solidFill>
              </a:rPr>
              <a:t>Customizadas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Lição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iniciante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9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PASSO 5: Salve o </a:t>
            </a:r>
            <a:r>
              <a:rPr lang="en-US" dirty="0" err="1" smtClean="0"/>
              <a:t>arquivo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PASSO 6: O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aparecerá</a:t>
            </a:r>
            <a:r>
              <a:rPr lang="en-US" dirty="0" smtClean="0"/>
              <a:t> no </a:t>
            </a:r>
            <a:r>
              <a:rPr lang="en-US" dirty="0" err="1" smtClean="0"/>
              <a:t>bloco</a:t>
            </a:r>
            <a:r>
              <a:rPr lang="en-US" dirty="0" smtClean="0"/>
              <a:t> de som.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6200" y="2929201"/>
            <a:ext cx="4800600" cy="32639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876365" y="3724835"/>
            <a:ext cx="2702859" cy="255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2" y="1160120"/>
            <a:ext cx="3752254" cy="105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Seshan e Arvind Seshan 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lição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traduzida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Luiz Gabriel Vieira Costa da </a:t>
            </a:r>
            <a:r>
              <a:rPr lang="en-US" dirty="0" err="1"/>
              <a:t>Equipe</a:t>
            </a:r>
            <a:r>
              <a:rPr lang="en-US" dirty="0"/>
              <a:t> TILT.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89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/>
              <a:t>b</a:t>
            </a:r>
            <a:r>
              <a:rPr lang="en-US" dirty="0" err="1" smtClean="0"/>
              <a:t>loco</a:t>
            </a:r>
            <a:r>
              <a:rPr lang="en-US" dirty="0" smtClean="0"/>
              <a:t> “Monitor” e o </a:t>
            </a:r>
            <a:r>
              <a:rPr lang="en-US" dirty="0" err="1" smtClean="0"/>
              <a:t>bloco</a:t>
            </a:r>
            <a:r>
              <a:rPr lang="en-US" dirty="0" smtClean="0"/>
              <a:t> “</a:t>
            </a:r>
            <a:r>
              <a:rPr lang="en-US" dirty="0" err="1" smtClean="0"/>
              <a:t>Som</a:t>
            </a:r>
            <a:r>
              <a:rPr lang="en-US" dirty="0" smtClean="0"/>
              <a:t>” para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sons e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customizados</a:t>
            </a:r>
            <a:r>
              <a:rPr lang="en-US" dirty="0" smtClean="0"/>
              <a:t> no EV3.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ADICIONANDO IMAGENS CUSTOMIZADAS.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399"/>
            <a:ext cx="4746812" cy="4373563"/>
          </a:xfrm>
        </p:spPr>
        <p:txBody>
          <a:bodyPr>
            <a:noAutofit/>
          </a:bodyPr>
          <a:lstStyle/>
          <a:p>
            <a:r>
              <a:rPr lang="en-US" dirty="0" smtClean="0"/>
              <a:t>PASSO 1: </a:t>
            </a:r>
            <a:r>
              <a:rPr lang="en-US" dirty="0" err="1" smtClean="0"/>
              <a:t>Selecione</a:t>
            </a:r>
            <a:r>
              <a:rPr lang="en-US" dirty="0" smtClean="0"/>
              <a:t> Editor de </a:t>
            </a:r>
            <a:r>
              <a:rPr lang="en-US" dirty="0" err="1" smtClean="0"/>
              <a:t>Imagem</a:t>
            </a:r>
            <a:r>
              <a:rPr lang="en-US" dirty="0" smtClean="0"/>
              <a:t> no Menu de </a:t>
            </a:r>
            <a:r>
              <a:rPr lang="en-US" dirty="0" err="1"/>
              <a:t>F</a:t>
            </a:r>
            <a:r>
              <a:rPr lang="en-US" dirty="0" err="1" smtClean="0"/>
              <a:t>erramentas</a:t>
            </a:r>
            <a:r>
              <a:rPr lang="en-US" dirty="0" smtClean="0"/>
              <a:t>: 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0" dirty="0" smtClean="0"/>
              <a:t>O Editor de </a:t>
            </a:r>
            <a:r>
              <a:rPr lang="en-US" b="0" dirty="0" err="1" smtClean="0"/>
              <a:t>Imagem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abrir</a:t>
            </a:r>
            <a:r>
              <a:rPr lang="en-US" b="0" dirty="0" smtClean="0"/>
              <a:t> </a:t>
            </a:r>
            <a:r>
              <a:rPr lang="en-US" b="0" dirty="0" err="1" smtClean="0"/>
              <a:t>arquivos</a:t>
            </a:r>
            <a:r>
              <a:rPr lang="en-US" b="0" dirty="0" smtClean="0"/>
              <a:t> .</a:t>
            </a:r>
            <a:r>
              <a:rPr lang="en-US" b="0" dirty="0" err="1" smtClean="0"/>
              <a:t>rgf</a:t>
            </a:r>
            <a:r>
              <a:rPr lang="en-US" b="0" dirty="0"/>
              <a:t>, .jpg, .</a:t>
            </a:r>
            <a:r>
              <a:rPr lang="en-US" b="0" dirty="0" err="1"/>
              <a:t>png</a:t>
            </a:r>
            <a:r>
              <a:rPr lang="en-US" b="0" dirty="0"/>
              <a:t>, </a:t>
            </a:r>
            <a:r>
              <a:rPr lang="en-US" b="0" dirty="0" smtClean="0"/>
              <a:t>e </a:t>
            </a:r>
            <a:r>
              <a:rPr lang="en-US" b="0" dirty="0"/>
              <a:t>.</a:t>
            </a:r>
            <a:r>
              <a:rPr lang="en-US" b="0" dirty="0" smtClean="0"/>
              <a:t>bmp. </a:t>
            </a:r>
            <a:r>
              <a:rPr lang="en-US" b="0" dirty="0" err="1" smtClean="0"/>
              <a:t>Imagens</a:t>
            </a:r>
            <a:r>
              <a:rPr lang="en-US" b="0" dirty="0" smtClean="0"/>
              <a:t> </a:t>
            </a:r>
            <a:r>
              <a:rPr lang="en-US" b="0" dirty="0" err="1" smtClean="0"/>
              <a:t>coloridas</a:t>
            </a:r>
            <a:r>
              <a:rPr lang="en-US" b="0" dirty="0" smtClean="0"/>
              <a:t> </a:t>
            </a:r>
            <a:r>
              <a:rPr lang="en-US" b="0" dirty="0" err="1" smtClean="0"/>
              <a:t>são</a:t>
            </a:r>
            <a:r>
              <a:rPr lang="en-US" b="0" dirty="0" smtClean="0"/>
              <a:t> </a:t>
            </a:r>
            <a:r>
              <a:rPr lang="en-US" b="0" dirty="0" err="1" smtClean="0"/>
              <a:t>automaticamente</a:t>
            </a:r>
            <a:r>
              <a:rPr lang="en-US" b="0" dirty="0" smtClean="0"/>
              <a:t> </a:t>
            </a:r>
            <a:r>
              <a:rPr lang="en-US" b="0" dirty="0" err="1" smtClean="0"/>
              <a:t>convertidas</a:t>
            </a:r>
            <a:r>
              <a:rPr lang="en-US" b="0" dirty="0" smtClean="0"/>
              <a:t> para </a:t>
            </a:r>
            <a:r>
              <a:rPr lang="en-US" b="0" dirty="0" err="1" smtClean="0"/>
              <a:t>imagens</a:t>
            </a:r>
            <a:r>
              <a:rPr lang="en-US" b="0" dirty="0" smtClean="0"/>
              <a:t> </a:t>
            </a:r>
            <a:r>
              <a:rPr lang="en-US" b="0" dirty="0" err="1" smtClean="0"/>
              <a:t>monocromáticas</a:t>
            </a:r>
            <a:r>
              <a:rPr lang="en-US" b="0" dirty="0" smtClean="0"/>
              <a:t>. A </a:t>
            </a:r>
            <a:r>
              <a:rPr lang="en-US" b="0" dirty="0" err="1" smtClean="0"/>
              <a:t>exensão</a:t>
            </a:r>
            <a:r>
              <a:rPr lang="en-US" b="0" dirty="0" smtClean="0"/>
              <a:t> de </a:t>
            </a:r>
            <a:r>
              <a:rPr lang="en-US" b="0" dirty="0" err="1" smtClean="0"/>
              <a:t>arquivo</a:t>
            </a:r>
            <a:r>
              <a:rPr lang="en-US" b="0" dirty="0" smtClean="0"/>
              <a:t> .</a:t>
            </a:r>
            <a:r>
              <a:rPr lang="en-US" b="0" dirty="0" err="1" smtClean="0"/>
              <a:t>rgf</a:t>
            </a:r>
            <a:r>
              <a:rPr lang="en-US" b="0" dirty="0" smtClean="0"/>
              <a:t> é </a:t>
            </a:r>
            <a:r>
              <a:rPr lang="en-US" b="0" dirty="0" err="1" smtClean="0"/>
              <a:t>usado</a:t>
            </a:r>
            <a:r>
              <a:rPr lang="en-US" b="0" dirty="0" smtClean="0"/>
              <a:t> </a:t>
            </a:r>
            <a:r>
              <a:rPr lang="en-US" b="0" dirty="0" err="1" smtClean="0"/>
              <a:t>pela</a:t>
            </a:r>
            <a:r>
              <a:rPr lang="en-US" b="0" dirty="0"/>
              <a:t> </a:t>
            </a:r>
            <a:r>
              <a:rPr lang="en-US" b="0" dirty="0" smtClean="0"/>
              <a:t>LEGO.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PASSO 2: </a:t>
            </a:r>
            <a:r>
              <a:rPr lang="en-US" dirty="0" err="1" smtClean="0"/>
              <a:t>Abra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.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2016 (Last edit: 1/17/2016)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4173829"/>
            <a:ext cx="3240741" cy="190708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204011" y="4223136"/>
            <a:ext cx="255495" cy="2413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011" y="1223237"/>
            <a:ext cx="3360642" cy="265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customizadas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706471" cy="4373563"/>
          </a:xfrm>
        </p:spPr>
        <p:txBody>
          <a:bodyPr/>
          <a:lstStyle/>
          <a:p>
            <a:r>
              <a:rPr lang="en-US" dirty="0" smtClean="0"/>
              <a:t>PASSO </a:t>
            </a:r>
            <a:r>
              <a:rPr lang="en-US" dirty="0"/>
              <a:t>3: </a:t>
            </a:r>
            <a:r>
              <a:rPr lang="en-US" dirty="0" err="1" smtClean="0"/>
              <a:t>Mude</a:t>
            </a:r>
            <a:r>
              <a:rPr lang="en-US" dirty="0" smtClean="0"/>
              <a:t> o </a:t>
            </a:r>
            <a:r>
              <a:rPr lang="en-US" dirty="0" err="1" smtClean="0"/>
              <a:t>tamanho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e </a:t>
            </a:r>
            <a:r>
              <a:rPr lang="en-US" dirty="0" err="1" smtClean="0"/>
              <a:t>mude</a:t>
            </a:r>
            <a:r>
              <a:rPr lang="en-US" dirty="0" smtClean="0"/>
              <a:t> a </a:t>
            </a:r>
            <a:r>
              <a:rPr lang="en-US" dirty="0" err="1" smtClean="0"/>
              <a:t>colocação</a:t>
            </a:r>
            <a:r>
              <a:rPr lang="en-US" dirty="0" smtClean="0"/>
              <a:t> </a:t>
            </a:r>
            <a:r>
              <a:rPr lang="en-US" dirty="0" err="1" smtClean="0"/>
              <a:t>selecionando</a:t>
            </a:r>
            <a:r>
              <a:rPr lang="en-US" dirty="0" smtClean="0"/>
              <a:t> e </a:t>
            </a:r>
            <a:r>
              <a:rPr lang="en-US" dirty="0" err="1" smtClean="0"/>
              <a:t>movendo</a:t>
            </a:r>
            <a:r>
              <a:rPr lang="en-US" dirty="0" smtClean="0"/>
              <a:t> a </a:t>
            </a:r>
            <a:r>
              <a:rPr lang="en-US" dirty="0" err="1" smtClean="0"/>
              <a:t>imagem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PASSO </a:t>
            </a:r>
            <a:r>
              <a:rPr lang="en-US" dirty="0"/>
              <a:t>4:  </a:t>
            </a:r>
            <a:r>
              <a:rPr lang="en-US" dirty="0" err="1" smtClean="0"/>
              <a:t>Ajuste</a:t>
            </a:r>
            <a:r>
              <a:rPr lang="en-US" dirty="0" smtClean="0"/>
              <a:t> o </a:t>
            </a:r>
            <a:r>
              <a:rPr lang="en-US" dirty="0" err="1" smtClean="0"/>
              <a:t>contraste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3159" y="1752600"/>
            <a:ext cx="3359515" cy="199165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425888" y="2110580"/>
            <a:ext cx="221878" cy="282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9198" y="3908767"/>
            <a:ext cx="3431813" cy="2007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137" y="4114799"/>
            <a:ext cx="277502" cy="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4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customizadas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666129" cy="4373563"/>
          </a:xfrm>
        </p:spPr>
        <p:txBody>
          <a:bodyPr/>
          <a:lstStyle/>
          <a:p>
            <a:r>
              <a:rPr lang="en-US" dirty="0" smtClean="0"/>
              <a:t>PASSO </a:t>
            </a:r>
            <a:r>
              <a:rPr lang="en-US" dirty="0"/>
              <a:t>5: </a:t>
            </a:r>
            <a:r>
              <a:rPr lang="en-US" dirty="0" err="1" smtClean="0"/>
              <a:t>Edite</a:t>
            </a:r>
            <a:r>
              <a:rPr lang="en-US" dirty="0" smtClean="0"/>
              <a:t> a </a:t>
            </a:r>
            <a:r>
              <a:rPr lang="en-US" dirty="0" err="1" smtClean="0"/>
              <a:t>imagem</a:t>
            </a:r>
            <a:r>
              <a:rPr lang="en-US" dirty="0" smtClean="0"/>
              <a:t>, </a:t>
            </a:r>
            <a:r>
              <a:rPr lang="en-US" dirty="0" err="1" smtClean="0"/>
              <a:t>usando</a:t>
            </a:r>
            <a:r>
              <a:rPr lang="en-US" dirty="0" smtClean="0"/>
              <a:t> a </a:t>
            </a:r>
            <a:r>
              <a:rPr lang="en-US" dirty="0" err="1" smtClean="0"/>
              <a:t>paleta</a:t>
            </a:r>
            <a:r>
              <a:rPr lang="en-US" dirty="0" smtClean="0"/>
              <a:t> de </a:t>
            </a:r>
            <a:r>
              <a:rPr lang="en-US" dirty="0" err="1" smtClean="0"/>
              <a:t>ferramentas</a:t>
            </a:r>
            <a:r>
              <a:rPr lang="en-US" dirty="0" smtClean="0"/>
              <a:t> do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esquerdo</a:t>
            </a:r>
            <a:r>
              <a:rPr lang="en-US" dirty="0" smtClean="0"/>
              <a:t> da </a:t>
            </a:r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edição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PASSO </a:t>
            </a:r>
            <a:r>
              <a:rPr lang="en-US" dirty="0"/>
              <a:t>6: </a:t>
            </a:r>
            <a:r>
              <a:rPr lang="en-US" dirty="0" smtClean="0"/>
              <a:t>Salve a </a:t>
            </a:r>
            <a:r>
              <a:rPr lang="en-US" dirty="0" err="1" smtClean="0"/>
              <a:t>imagem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1757400"/>
            <a:ext cx="3711957" cy="2194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29" y="1980396"/>
            <a:ext cx="255495" cy="1475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4224124"/>
            <a:ext cx="2745627" cy="755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224" y="5057521"/>
            <a:ext cx="240945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4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customizadas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837697" cy="4373563"/>
          </a:xfrm>
        </p:spPr>
        <p:txBody>
          <a:bodyPr/>
          <a:lstStyle/>
          <a:p>
            <a:r>
              <a:rPr lang="en-US" dirty="0" smtClean="0"/>
              <a:t>PASSO </a:t>
            </a:r>
            <a:r>
              <a:rPr lang="en-US" dirty="0"/>
              <a:t>7: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pronta</a:t>
            </a:r>
            <a:r>
              <a:rPr lang="en-US" dirty="0" smtClean="0"/>
              <a:t> para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usada</a:t>
            </a:r>
            <a:r>
              <a:rPr lang="en-US" dirty="0" smtClean="0"/>
              <a:t> no display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0188" y="1717202"/>
            <a:ext cx="2917195" cy="4582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71" y="2901518"/>
            <a:ext cx="760506" cy="2316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677" y="2901518"/>
            <a:ext cx="3556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5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0741" y="1465573"/>
            <a:ext cx="5550062" cy="4832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your RGF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42" y="1326356"/>
            <a:ext cx="3073940" cy="479980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Click on the wrench tool in your project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Select the Images Tab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Click on the .</a:t>
            </a:r>
            <a:r>
              <a:rPr lang="en-US" dirty="0" err="1" smtClean="0"/>
              <a:t>rgf</a:t>
            </a:r>
            <a:r>
              <a:rPr lang="en-US" dirty="0" smtClean="0"/>
              <a:t> file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Click on Export and save the file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You can now send this file to anyone you want to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you want to add a .</a:t>
            </a:r>
            <a:r>
              <a:rPr lang="en-US" dirty="0" err="1" smtClean="0"/>
              <a:t>rgf</a:t>
            </a:r>
            <a:r>
              <a:rPr lang="en-US" dirty="0" smtClean="0"/>
              <a:t> file sent to you to your project, simply choose Import instead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94529" y="1691826"/>
            <a:ext cx="242047" cy="3740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92385" y="3901622"/>
            <a:ext cx="869580" cy="3740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43835" y="4282621"/>
            <a:ext cx="1039905" cy="31938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46060" y="5890809"/>
            <a:ext cx="739588" cy="3454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SONS </a:t>
            </a:r>
            <a:r>
              <a:rPr lang="en-US" dirty="0" err="1" smtClean="0"/>
              <a:t>customizadOs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PASSO 1: </a:t>
            </a:r>
            <a:r>
              <a:rPr lang="en-US" dirty="0" err="1" smtClean="0"/>
              <a:t>Selecione</a:t>
            </a:r>
            <a:r>
              <a:rPr lang="en-US" dirty="0" smtClean="0"/>
              <a:t> Editor de </a:t>
            </a:r>
            <a:r>
              <a:rPr lang="en-US" dirty="0" err="1" smtClean="0"/>
              <a:t>Som</a:t>
            </a:r>
            <a:r>
              <a:rPr lang="en-US" dirty="0" smtClean="0"/>
              <a:t> no </a:t>
            </a:r>
            <a:r>
              <a:rPr lang="en-US" dirty="0" err="1" smtClean="0"/>
              <a:t>Meno</a:t>
            </a:r>
            <a:r>
              <a:rPr lang="en-US" dirty="0" smtClean="0"/>
              <a:t> de </a:t>
            </a:r>
            <a:r>
              <a:rPr lang="en-US" dirty="0" err="1" smtClean="0"/>
              <a:t>Ferramentas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PASSO 2: Click </a:t>
            </a:r>
            <a:r>
              <a:rPr lang="en-US" dirty="0" err="1" smtClean="0"/>
              <a:t>em</a:t>
            </a:r>
            <a:r>
              <a:rPr lang="en-US" dirty="0" smtClean="0"/>
              <a:t> “</a:t>
            </a:r>
            <a:r>
              <a:rPr lang="en-US" dirty="0" err="1" smtClean="0"/>
              <a:t>Abrir</a:t>
            </a:r>
            <a:r>
              <a:rPr lang="en-US" dirty="0" smtClean="0"/>
              <a:t>” e </a:t>
            </a:r>
            <a:r>
              <a:rPr lang="en-US" dirty="0" err="1" smtClean="0"/>
              <a:t>selecione</a:t>
            </a:r>
            <a:r>
              <a:rPr lang="en-US" dirty="0" smtClean="0"/>
              <a:t> um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r>
              <a:rPr lang="en-US" dirty="0" smtClean="0"/>
              <a:t> (e.g. mp3).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412" y="3939381"/>
            <a:ext cx="3133005" cy="2234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8" y="5242634"/>
            <a:ext cx="4518213" cy="53562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1" y="1058734"/>
            <a:ext cx="3481971" cy="26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2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SONS </a:t>
            </a:r>
            <a:r>
              <a:rPr lang="en-US" dirty="0" err="1" smtClean="0"/>
              <a:t>customizadOs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PASSO 3: O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selecionado</a:t>
            </a:r>
            <a:r>
              <a:rPr lang="en-US" dirty="0" smtClean="0"/>
              <a:t> </a:t>
            </a:r>
            <a:r>
              <a:rPr lang="en-US" dirty="0" err="1" smtClean="0"/>
              <a:t>aparecerá</a:t>
            </a:r>
            <a:r>
              <a:rPr lang="en-US" dirty="0" smtClean="0"/>
              <a:t> no editor.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PASSO 4: </a:t>
            </a:r>
            <a:r>
              <a:rPr lang="en-US" dirty="0" err="1" smtClean="0"/>
              <a:t>Mova</a:t>
            </a:r>
            <a:r>
              <a:rPr lang="en-US" dirty="0" smtClean="0"/>
              <a:t> a </a:t>
            </a:r>
            <a:r>
              <a:rPr lang="en-US" dirty="0" err="1" smtClean="0"/>
              <a:t>barra</a:t>
            </a:r>
            <a:r>
              <a:rPr lang="en-US" dirty="0" smtClean="0"/>
              <a:t> </a:t>
            </a:r>
            <a:r>
              <a:rPr lang="en-US" dirty="0" err="1" smtClean="0"/>
              <a:t>azul</a:t>
            </a:r>
            <a:r>
              <a:rPr lang="en-US" dirty="0" smtClean="0"/>
              <a:t> para </a:t>
            </a:r>
            <a:r>
              <a:rPr lang="en-US" dirty="0" err="1" smtClean="0"/>
              <a:t>mudar</a:t>
            </a:r>
            <a:r>
              <a:rPr lang="en-US" dirty="0" smtClean="0"/>
              <a:t> o </a:t>
            </a:r>
            <a:r>
              <a:rPr lang="en-US" dirty="0" err="1" smtClean="0"/>
              <a:t>tamanho</a:t>
            </a:r>
            <a:r>
              <a:rPr lang="en-US" dirty="0" smtClean="0"/>
              <a:t> do clip.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1524318"/>
            <a:ext cx="3270062" cy="2380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4080033"/>
            <a:ext cx="3327685" cy="239284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750424" y="4316506"/>
            <a:ext cx="1008529" cy="349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812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6392</TotalTime>
  <Words>417</Words>
  <Application>Microsoft Macintosh PowerPoint</Application>
  <PresentationFormat>On-screen Show (4:3)</PresentationFormat>
  <Paragraphs>77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Black</vt:lpstr>
      <vt:lpstr>Calibri</vt:lpstr>
      <vt:lpstr>Calibri Light</vt:lpstr>
      <vt:lpstr>Helvetica Neue</vt:lpstr>
      <vt:lpstr>Arial</vt:lpstr>
      <vt:lpstr>Custom Design</vt:lpstr>
      <vt:lpstr>beginner</vt:lpstr>
      <vt:lpstr>1_Custom Design</vt:lpstr>
      <vt:lpstr>Lição de programação iniciante</vt:lpstr>
      <vt:lpstr>Objetivos da lição.</vt:lpstr>
      <vt:lpstr>ADICIONANDO IMAGENS CUSTOMIZADAS.</vt:lpstr>
      <vt:lpstr>Adicionando imagens customizadas.</vt:lpstr>
      <vt:lpstr>Adicionando imagens customizadas.</vt:lpstr>
      <vt:lpstr>Adicionando imagens customizadas.</vt:lpstr>
      <vt:lpstr>Sharing your RGF FILE</vt:lpstr>
      <vt:lpstr>Adicionando SONS customizadOs.</vt:lpstr>
      <vt:lpstr>Adicionando SONS customizadOs.</vt:lpstr>
      <vt:lpstr>PowerPoint Presentation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24</cp:revision>
  <cp:lastPrinted>2016-01-17T19:43:02Z</cp:lastPrinted>
  <dcterms:created xsi:type="dcterms:W3CDTF">2014-08-07T02:19:13Z</dcterms:created>
  <dcterms:modified xsi:type="dcterms:W3CDTF">2017-02-11T16:06:54Z</dcterms:modified>
</cp:coreProperties>
</file>