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9" r:id="rId4"/>
    <p:sldId id="418" r:id="rId5"/>
    <p:sldId id="414" r:id="rId6"/>
    <p:sldId id="415" r:id="rId7"/>
    <p:sldId id="416" r:id="rId8"/>
    <p:sldId id="411" r:id="rId9"/>
    <p:sldId id="412" r:id="rId10"/>
    <p:sldId id="417" r:id="rId11"/>
    <p:sldId id="330" r:id="rId12"/>
    <p:sldId id="348" r:id="rId13"/>
    <p:sldId id="413" r:id="rId14"/>
    <p:sldId id="42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8" autoAdjust="0"/>
    <p:restoredTop sz="99563" autoAdjust="0"/>
  </p:normalViewPr>
  <p:slideViewPr>
    <p:cSldViewPr snapToGrid="0" snapToObjects="1">
      <p:cViewPr>
        <p:scale>
          <a:sx n="70" d="100"/>
          <a:sy n="70" d="100"/>
        </p:scale>
        <p:origin x="1328" y="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7458-8A98-8B4E-961F-FA12D0B7403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D31-EBC4-CB45-8A03-DA5119396400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49D-AE0F-8A4A-85C4-C93FFAC412C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09A-DFCF-9948-99C0-8E35366B8AF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6AA-FBA4-C841-856B-92C0BB99EB1B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B9AA-1462-9846-BB96-903D8808102D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5F0D-AF48-D44D-AB6D-4896756761DA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D4A3-CD2E-1540-B1DF-B19E1FDD623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C896-F499-0844-A5F6-F4FA5C130CC6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671-228D-5C4E-B916-24D334D43400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E5B2-E53D-B34D-8BEE-7316028BD0F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361C-59F1-1448-9277-DB2B0528CEF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BE66-C3A1-1F40-B907-F72013EA63D6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D03-BC31-534C-B2AB-29199FB4C0F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D12-1342-E14C-90E7-03D0D9B05B7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06A-90E1-7E47-9839-B526382D420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33E3-A2E2-1745-B5B2-42BB2C97642A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D15-093D-564F-96D8-88A1E10AE60C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D48-330A-0C4C-AB3F-503D0829F04F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89B7-298B-E247-85D8-5BE001B1B347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9FD5-2A98-6443-A16B-D1F301A4B0E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2F92-0729-664D-AB05-BB5278773CA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318-B6C6-DD4C-BD37-EF307155731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D5EE3-E270-D846-8ABC-4206D7AE228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9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Blocos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vizualização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3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69140" cy="36512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69493" y="3732696"/>
            <a:ext cx="156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Visualização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29803" y="3753656"/>
            <a:ext cx="144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Porque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aprender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como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usar</a:t>
            </a:r>
            <a:r>
              <a:rPr lang="en-US" altLang="en-US" dirty="0" smtClean="0"/>
              <a:t>  o </a:t>
            </a:r>
            <a:r>
              <a:rPr lang="en-US" altLang="en-US" dirty="0" err="1" smtClean="0"/>
              <a:t>bloco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visualização</a:t>
            </a:r>
            <a:r>
              <a:rPr lang="en-US" altLang="en-US" dirty="0" smtClean="0"/>
              <a:t>? </a:t>
            </a:r>
          </a:p>
          <a:p>
            <a:pPr lvl="1"/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querer</a:t>
            </a:r>
            <a:r>
              <a:rPr lang="en-US" altLang="en-US" dirty="0" smtClean="0"/>
              <a:t> saber </a:t>
            </a:r>
            <a:r>
              <a:rPr lang="en-US" altLang="en-US" dirty="0" err="1" smtClean="0"/>
              <a:t>qual</a:t>
            </a:r>
            <a:r>
              <a:rPr lang="en-US" altLang="en-US" dirty="0" smtClean="0"/>
              <a:t> o valor do sensor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seu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vendo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deve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programar</a:t>
            </a:r>
            <a:r>
              <a:rPr lang="en-US" altLang="en-US" dirty="0" smtClean="0"/>
              <a:t> um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quando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alcançar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linha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vermelha</a:t>
            </a:r>
            <a:r>
              <a:rPr lang="en-US" altLang="en-US" dirty="0" smtClean="0"/>
              <a:t>, mas </a:t>
            </a:r>
            <a:r>
              <a:rPr lang="en-US" altLang="en-US" dirty="0" err="1" smtClean="0"/>
              <a:t>ele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</a:t>
            </a:r>
            <a:r>
              <a:rPr lang="en-US" altLang="en-US" dirty="0" smtClean="0"/>
              <a:t> antes</a:t>
            </a:r>
          </a:p>
          <a:p>
            <a:pPr lvl="2"/>
            <a:r>
              <a:rPr lang="en-US" altLang="en-US" dirty="0" smtClean="0"/>
              <a:t>O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vê</a:t>
            </a:r>
            <a:r>
              <a:rPr lang="en-US" altLang="en-US" dirty="0"/>
              <a:t> 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mesma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coisa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vê</a:t>
            </a:r>
            <a:r>
              <a:rPr lang="en-US" altLang="en-US" dirty="0"/>
              <a:t>?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visualizar</a:t>
            </a:r>
            <a:r>
              <a:rPr lang="en-US" altLang="en-US" dirty="0" smtClean="0"/>
              <a:t> o valor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tela</a:t>
            </a:r>
            <a:r>
              <a:rPr lang="en-US" altLang="en-US" dirty="0" smtClean="0"/>
              <a:t> e </a:t>
            </a:r>
            <a:r>
              <a:rPr lang="en-US" altLang="en-US" dirty="0" err="1" smtClean="0"/>
              <a:t>conferir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É </a:t>
            </a:r>
            <a:r>
              <a:rPr lang="en-US" altLang="en-US" dirty="0" err="1" smtClean="0"/>
              <a:t>uma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grande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ferramenta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depuração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/>
              <a:t> </a:t>
            </a:r>
            <a:r>
              <a:rPr lang="en-US" altLang="en-US" dirty="0" err="1" smtClean="0"/>
              <a:t>aprender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sobre</a:t>
            </a:r>
            <a:r>
              <a:rPr lang="en-US" altLang="en-US" dirty="0"/>
              <a:t> </a:t>
            </a:r>
            <a:r>
              <a:rPr lang="en-US" altLang="en-US" dirty="0" err="1" smtClean="0"/>
              <a:t>código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depuração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uma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suas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lições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intermediárias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55493" cy="36512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 </a:t>
            </a:r>
            <a:r>
              <a:rPr lang="en-US" i="1" dirty="0">
                <a:solidFill>
                  <a:srgbClr val="0070C0"/>
                </a:solidFill>
              </a:rPr>
              <a:t>GAMETECH CANAÃ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 DA 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Vizualização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vizualizar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e </a:t>
            </a:r>
            <a:r>
              <a:rPr lang="en-US" dirty="0" err="1" smtClean="0"/>
              <a:t>imagens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Entenda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Vizualização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10084" cy="36512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BLOCO DE VIZUALIZAÇÃO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O </a:t>
            </a:r>
            <a:r>
              <a:rPr lang="en-US" b="0" dirty="0" err="1" smtClean="0"/>
              <a:t>Bloco</a:t>
            </a:r>
            <a:r>
              <a:rPr lang="en-US" b="0" dirty="0" smtClean="0"/>
              <a:t> de </a:t>
            </a:r>
            <a:r>
              <a:rPr lang="en-US" b="0" dirty="0" err="1" smtClean="0"/>
              <a:t>Vizualização</a:t>
            </a:r>
            <a:r>
              <a:rPr lang="en-US" b="0" dirty="0" smtClean="0"/>
              <a:t> </a:t>
            </a:r>
            <a:r>
              <a:rPr lang="en-US" b="0" dirty="0" err="1" smtClean="0"/>
              <a:t>mostra</a:t>
            </a:r>
            <a:r>
              <a:rPr lang="en-US" b="0" dirty="0" smtClean="0"/>
              <a:t> </a:t>
            </a:r>
            <a:r>
              <a:rPr lang="en-US" b="0" dirty="0" err="1" smtClean="0"/>
              <a:t>informações</a:t>
            </a:r>
            <a:r>
              <a:rPr lang="en-US" b="0" dirty="0" smtClean="0"/>
              <a:t> e </a:t>
            </a:r>
            <a:r>
              <a:rPr lang="en-US" b="0" dirty="0" err="1" smtClean="0"/>
              <a:t>imagens</a:t>
            </a:r>
            <a:r>
              <a:rPr lang="en-US" b="0" dirty="0" smtClean="0"/>
              <a:t> da </a:t>
            </a:r>
            <a:r>
              <a:rPr lang="en-US" b="0" dirty="0" err="1" smtClean="0"/>
              <a:t>tela</a:t>
            </a:r>
            <a:r>
              <a:rPr lang="en-US" b="0" dirty="0" smtClean="0"/>
              <a:t>.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controlar</a:t>
            </a:r>
            <a:r>
              <a:rPr lang="en-US" b="0" dirty="0" smtClean="0"/>
              <a:t> a </a:t>
            </a:r>
            <a:r>
              <a:rPr lang="en-US" b="0" dirty="0" err="1" smtClean="0"/>
              <a:t>localização</a:t>
            </a:r>
            <a:r>
              <a:rPr lang="en-US" b="0" dirty="0" smtClean="0"/>
              <a:t> e o </a:t>
            </a:r>
            <a:r>
              <a:rPr lang="en-US" b="0" dirty="0" err="1" smtClean="0"/>
              <a:t>tamanho</a:t>
            </a:r>
            <a:r>
              <a:rPr lang="en-US" b="0" dirty="0" smtClean="0"/>
              <a:t> do </a:t>
            </a:r>
            <a:r>
              <a:rPr lang="en-US" b="0" dirty="0" err="1" smtClean="0"/>
              <a:t>texto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esse</a:t>
            </a:r>
            <a:r>
              <a:rPr lang="en-US" b="0" dirty="0" smtClean="0"/>
              <a:t> </a:t>
            </a:r>
            <a:r>
              <a:rPr lang="en-US" b="0" dirty="0" err="1" smtClean="0"/>
              <a:t>mesmo</a:t>
            </a:r>
            <a:r>
              <a:rPr lang="en-US" b="0" dirty="0" smtClean="0"/>
              <a:t> </a:t>
            </a:r>
            <a:r>
              <a:rPr lang="en-US" b="0" dirty="0" err="1" smtClean="0"/>
              <a:t>bloco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vizualizar</a:t>
            </a:r>
            <a:r>
              <a:rPr lang="en-US" b="0" dirty="0" smtClean="0"/>
              <a:t> </a:t>
            </a:r>
            <a:r>
              <a:rPr lang="en-US" b="0" dirty="0" err="1" smtClean="0"/>
              <a:t>leituras</a:t>
            </a:r>
            <a:r>
              <a:rPr lang="en-US" b="0" dirty="0" smtClean="0"/>
              <a:t> de </a:t>
            </a:r>
            <a:r>
              <a:rPr lang="en-US" b="0" dirty="0" err="1" smtClean="0"/>
              <a:t>sensores</a:t>
            </a:r>
            <a:r>
              <a:rPr lang="en-US" b="0" dirty="0" smtClean="0"/>
              <a:t> e </a:t>
            </a:r>
            <a:r>
              <a:rPr lang="en-US" b="0" dirty="0" err="1" smtClean="0"/>
              <a:t>instruções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Localizado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aba </a:t>
            </a:r>
            <a:r>
              <a:rPr lang="en-US" b="0" dirty="0" err="1" smtClean="0"/>
              <a:t>verde</a:t>
            </a:r>
            <a:r>
              <a:rPr lang="en-US" b="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51027" cy="549370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Mais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sobre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blocos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vizualização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 err="1" smtClean="0"/>
              <a:t>Dois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modos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vizualização</a:t>
            </a:r>
            <a:r>
              <a:rPr lang="en-US" altLang="en-US" sz="2400" dirty="0" smtClean="0"/>
              <a:t> </a:t>
            </a:r>
          </a:p>
          <a:p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Pixel (Use </a:t>
            </a:r>
            <a:r>
              <a:rPr lang="en-US" altLang="en-US" sz="2400" dirty="0" err="1" smtClean="0"/>
              <a:t>para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vizualização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textos</a:t>
            </a:r>
            <a:r>
              <a:rPr lang="en-US" altLang="en-US" sz="2400" dirty="0" smtClean="0"/>
              <a:t> e </a:t>
            </a:r>
            <a:r>
              <a:rPr lang="en-US" altLang="en-US" sz="2400" dirty="0" err="1" smtClean="0"/>
              <a:t>imagens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200" dirty="0" smtClean="0"/>
              <a:t>178 pixels </a:t>
            </a:r>
            <a:r>
              <a:rPr lang="en-US" altLang="en-US" sz="2200" dirty="0" err="1" smtClean="0"/>
              <a:t>esquerda</a:t>
            </a:r>
            <a:r>
              <a:rPr lang="en-US" altLang="en-US" sz="2200" dirty="0" smtClean="0"/>
              <a:t> e </a:t>
            </a:r>
            <a:r>
              <a:rPr lang="en-US" altLang="en-US" sz="2200" dirty="0" err="1" smtClean="0"/>
              <a:t>direita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128 pixels </a:t>
            </a:r>
            <a:r>
              <a:rPr lang="en-US" altLang="en-US" sz="2200" dirty="0" err="1" smtClean="0"/>
              <a:t>baixo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em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cima</a:t>
            </a:r>
            <a:endParaRPr lang="en-US" altLang="en-US" sz="2200" dirty="0" smtClean="0"/>
          </a:p>
          <a:p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grade (</a:t>
            </a:r>
            <a:r>
              <a:rPr lang="en-US" altLang="en-US" sz="2400" dirty="0" err="1" smtClean="0"/>
              <a:t>mais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fácil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usar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só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funciona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para</a:t>
            </a:r>
            <a:r>
              <a:rPr lang="en-US" altLang="en-US" sz="2400" dirty="0" smtClean="0"/>
              <a:t> o </a:t>
            </a:r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texto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1800" dirty="0" smtClean="0"/>
              <a:t>22 </a:t>
            </a:r>
            <a:r>
              <a:rPr lang="en-US" altLang="en-US" sz="1800" dirty="0" err="1" smtClean="0"/>
              <a:t>colunas</a:t>
            </a:r>
            <a:r>
              <a:rPr lang="en-US" altLang="en-US" sz="1800" dirty="0" smtClean="0"/>
              <a:t> de 8 pixels </a:t>
            </a:r>
            <a:r>
              <a:rPr lang="en-US" altLang="en-US" sz="1800" dirty="0" err="1" smtClean="0"/>
              <a:t>cada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12 </a:t>
            </a:r>
            <a:r>
              <a:rPr lang="en-US" altLang="en-US" sz="1800" dirty="0" err="1" smtClean="0"/>
              <a:t>linhas</a:t>
            </a:r>
            <a:r>
              <a:rPr lang="en-US" altLang="en-US" sz="1800" dirty="0" smtClean="0"/>
              <a:t> de 10 pixels </a:t>
            </a:r>
            <a:r>
              <a:rPr lang="en-US" altLang="en-US" sz="1800" dirty="0" err="1" smtClean="0"/>
              <a:t>cada</a:t>
            </a:r>
            <a:endParaRPr lang="en-US" altLang="en-US" sz="1800" dirty="0" smtClean="0"/>
          </a:p>
          <a:p>
            <a:pPr lvl="1"/>
            <a:r>
              <a:rPr lang="en-US" altLang="en-US" sz="1800" dirty="0" err="1" smtClean="0"/>
              <a:t>Caracteres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pequenos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são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linha</a:t>
            </a:r>
            <a:r>
              <a:rPr lang="en-US" altLang="en-US" sz="1800" dirty="0" smtClean="0"/>
              <a:t> e </a:t>
            </a:r>
            <a:r>
              <a:rPr lang="en-US" altLang="en-US" sz="1800" dirty="0" err="1" smtClean="0"/>
              <a:t>uma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coluna</a:t>
            </a:r>
            <a:endParaRPr lang="en-US" altLang="en-US" sz="1800" dirty="0" smtClean="0"/>
          </a:p>
          <a:p>
            <a:pPr lvl="1"/>
            <a:r>
              <a:rPr lang="en-US" altLang="en-US" sz="1800" dirty="0" err="1" smtClean="0"/>
              <a:t>Caracteres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grandes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são</a:t>
            </a:r>
            <a:r>
              <a:rPr lang="en-US" altLang="en-US" sz="1800" dirty="0" smtClean="0"/>
              <a:t> 2 </a:t>
            </a:r>
            <a:r>
              <a:rPr lang="en-US" altLang="en-US" sz="1800" dirty="0" err="1" smtClean="0"/>
              <a:t>linhas</a:t>
            </a:r>
            <a:r>
              <a:rPr lang="en-US" altLang="en-US" sz="1800" dirty="0" smtClean="0"/>
              <a:t> e 2 </a:t>
            </a:r>
            <a:r>
              <a:rPr lang="en-US" altLang="en-US" sz="1800" dirty="0" err="1" smtClean="0"/>
              <a:t>colunas</a:t>
            </a:r>
            <a:endParaRPr lang="en-US" altLang="en-US" sz="18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032914" cy="36512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199" y="152717"/>
            <a:ext cx="8245475" cy="1454769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Exibindo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texto</a:t>
            </a:r>
            <a:r>
              <a:rPr lang="en-US" altLang="en-US" dirty="0" smtClean="0"/>
              <a:t> no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de grade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09650" cy="36512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47491" y="1269242"/>
            <a:ext cx="5224739" cy="5107448"/>
            <a:chOff x="2294980" y="1331074"/>
            <a:chExt cx="5224739" cy="487880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190034" y="2661990"/>
              <a:ext cx="1160129" cy="4997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Texto</a:t>
              </a:r>
              <a:r>
                <a:rPr lang="en-US" altLang="en-US" sz="1400" dirty="0"/>
                <a:t> </a:t>
              </a:r>
              <a:r>
                <a:rPr lang="en-US" altLang="en-US" sz="1400" dirty="0" smtClean="0"/>
                <a:t>a </a:t>
              </a:r>
              <a:r>
                <a:rPr lang="en-US" altLang="en-US" sz="1400" dirty="0" err="1" smtClean="0"/>
                <a:t>ser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apresentado</a:t>
              </a:r>
              <a:endParaRPr lang="en-US" altLang="en-US" sz="1400" dirty="0"/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113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Tamanho</a:t>
              </a:r>
              <a:r>
                <a:rPr lang="en-US" altLang="en-US" sz="1400" dirty="0" smtClean="0"/>
                <a:t> do </a:t>
              </a:r>
              <a:r>
                <a:rPr lang="en-US" altLang="en-US" sz="1400" dirty="0" err="1" smtClean="0"/>
                <a:t>texto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</a:t>
              </a:r>
              <a:r>
                <a:rPr lang="en-US" altLang="en-US" sz="1400" dirty="0" smtClean="0"/>
                <a:t>– </a:t>
              </a:r>
              <a:r>
                <a:rPr lang="en-US" altLang="en-US" sz="1400" dirty="0" err="1" smtClean="0"/>
                <a:t>fonte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pequena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err="1" smtClean="0"/>
                <a:t>fonte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média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</a:t>
              </a:r>
              <a:r>
                <a:rPr lang="en-US" altLang="en-US" sz="1400" dirty="0" err="1" smtClean="0"/>
                <a:t>fonte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grande</a:t>
              </a:r>
              <a:endParaRPr lang="en-US" altLang="en-US" sz="1400" dirty="0"/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309821"/>
              <a:ext cx="1242846" cy="5329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Visualização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Prévia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765741"/>
              <a:ext cx="1828800" cy="3135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Tela</a:t>
              </a:r>
              <a:r>
                <a:rPr lang="en-US" altLang="en-US" sz="1400" dirty="0" smtClean="0"/>
                <a:t> de </a:t>
              </a:r>
              <a:r>
                <a:rPr lang="en-US" altLang="en-US" sz="1400" dirty="0" err="1" smtClean="0"/>
                <a:t>apague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135054"/>
              <a:ext cx="1828800" cy="5329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Coluna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para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iniciar</a:t>
              </a:r>
              <a:r>
                <a:rPr lang="en-US" altLang="en-US" sz="1400" dirty="0" smtClean="0"/>
                <a:t> a </a:t>
              </a:r>
              <a:r>
                <a:rPr lang="en-US" altLang="en-US" sz="1400" dirty="0" err="1" smtClean="0"/>
                <a:t>exibição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710369"/>
              <a:ext cx="1828800" cy="5329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Linha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para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iniciar</a:t>
              </a:r>
              <a:r>
                <a:rPr lang="en-US" altLang="en-US" sz="1400" dirty="0" smtClean="0"/>
                <a:t> a </a:t>
              </a:r>
              <a:r>
                <a:rPr lang="en-US" altLang="en-US" sz="1400" dirty="0" err="1" smtClean="0"/>
                <a:t>exibição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318668"/>
              <a:ext cx="1828800" cy="5329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Exibição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preta</a:t>
              </a:r>
              <a:r>
                <a:rPr lang="en-US" altLang="en-US" sz="1400" dirty="0" smtClean="0"/>
                <a:t> e </a:t>
              </a:r>
              <a:r>
                <a:rPr lang="en-US" altLang="en-US" sz="1400" dirty="0" err="1" smtClean="0"/>
                <a:t>branca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915881"/>
              <a:ext cx="1828800" cy="293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Tamanho</a:t>
              </a:r>
              <a:r>
                <a:rPr lang="en-US" altLang="en-US" sz="1400" dirty="0" smtClean="0"/>
                <a:t> do </a:t>
              </a:r>
              <a:r>
                <a:rPr lang="en-US" altLang="en-US" sz="1400" dirty="0" err="1" smtClean="0"/>
                <a:t>texto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340835"/>
              <a:ext cx="407268" cy="581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327797"/>
              <a:ext cx="1072382" cy="16490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71206"/>
              <a:ext cx="1331447" cy="20482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666758"/>
              <a:ext cx="1567139" cy="23961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1767771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091370" y="2483058"/>
              <a:ext cx="499786" cy="857672"/>
            </a:xfrm>
            <a:prstGeom prst="bentConnector4">
              <a:avLst>
                <a:gd name="adj1" fmla="val -43692"/>
                <a:gd name="adj2" fmla="val 838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2916648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Modo</a:t>
            </a:r>
            <a:r>
              <a:rPr lang="en-US" altLang="en-US" sz="1400" dirty="0" smtClean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003601"/>
            <a:ext cx="462677" cy="174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Passo</a:t>
            </a:r>
            <a:r>
              <a:rPr lang="en-US" b="1" dirty="0" smtClean="0"/>
              <a:t> 1: 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vizualização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Passo</a:t>
            </a:r>
            <a:r>
              <a:rPr lang="en-US" b="1" dirty="0" smtClean="0"/>
              <a:t> 2:</a:t>
            </a:r>
          </a:p>
          <a:p>
            <a:r>
              <a:rPr lang="en-US" dirty="0" smtClean="0"/>
              <a:t> </a:t>
            </a:r>
            <a:r>
              <a:rPr lang="pt-BR" dirty="0"/>
              <a:t>Clique em "alternar entre os modos" ícone e passa o mouse sobre "texto</a:t>
            </a:r>
            <a:r>
              <a:rPr lang="pt-BR" dirty="0" smtClean="0"/>
              <a:t>"</a:t>
            </a:r>
            <a:r>
              <a:rPr lang="en-US" dirty="0" smtClean="0"/>
              <a:t>. </a:t>
            </a:r>
            <a:r>
              <a:rPr lang="en-US" dirty="0" err="1" smtClean="0"/>
              <a:t>Depois</a:t>
            </a:r>
            <a:r>
              <a:rPr lang="en-US" dirty="0" smtClean="0"/>
              <a:t> clique </a:t>
            </a:r>
            <a:r>
              <a:rPr lang="en-US" dirty="0" err="1" smtClean="0"/>
              <a:t>na</a:t>
            </a:r>
            <a:r>
              <a:rPr lang="en-US" dirty="0" smtClean="0"/>
              <a:t> ‘’grade’’. O </a:t>
            </a:r>
            <a:r>
              <a:rPr lang="en-US" dirty="0" err="1" smtClean="0"/>
              <a:t>icone</a:t>
            </a:r>
            <a:r>
              <a:rPr lang="en-US" dirty="0" smtClean="0"/>
              <a:t> </a:t>
            </a:r>
            <a:r>
              <a:rPr lang="en-US" dirty="0" err="1" smtClean="0"/>
              <a:t>ira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</a:t>
            </a:r>
            <a:r>
              <a:rPr lang="en-US" dirty="0" err="1" smtClean="0"/>
              <a:t>quadrado</a:t>
            </a:r>
            <a:r>
              <a:rPr lang="en-US" dirty="0" smtClean="0"/>
              <a:t> com </a:t>
            </a:r>
            <a:r>
              <a:rPr lang="en-US" dirty="0" err="1" smtClean="0"/>
              <a:t>pontos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err="1" smtClean="0"/>
              <a:t>Passo</a:t>
            </a:r>
            <a:r>
              <a:rPr lang="en-US" b="1" dirty="0" smtClean="0"/>
              <a:t> 3:</a:t>
            </a:r>
            <a:endParaRPr lang="en-US" dirty="0" smtClean="0"/>
          </a:p>
          <a:p>
            <a:r>
              <a:rPr lang="en-US" dirty="0" smtClean="0"/>
              <a:t>Use a </a:t>
            </a:r>
            <a:r>
              <a:rPr lang="en-US" dirty="0" err="1" smtClean="0"/>
              <a:t>caixa</a:t>
            </a:r>
            <a:r>
              <a:rPr lang="en-US" dirty="0" smtClean="0"/>
              <a:t> no canto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digitar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deseja</a:t>
            </a:r>
            <a:r>
              <a:rPr lang="en-US" dirty="0" smtClean="0"/>
              <a:t> </a:t>
            </a:r>
            <a:r>
              <a:rPr lang="en-US" dirty="0" err="1" smtClean="0"/>
              <a:t>exibir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EXIBIÇÃO DO BLOCO DESAFIO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Você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escrever</a:t>
            </a:r>
            <a:r>
              <a:rPr lang="en-US" altLang="en-US" dirty="0" smtClean="0"/>
              <a:t> </a:t>
            </a:r>
            <a:r>
              <a:rPr lang="en-US" altLang="en-US" dirty="0"/>
              <a:t> </a:t>
            </a:r>
            <a:r>
              <a:rPr lang="en-US" altLang="en-US" dirty="0" smtClean="0"/>
              <a:t>um </a:t>
            </a:r>
            <a:r>
              <a:rPr lang="en-US" altLang="en-US" dirty="0" err="1" smtClean="0"/>
              <a:t>programa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mostrado</a:t>
            </a:r>
            <a:r>
              <a:rPr lang="en-US" altLang="en-US" dirty="0" smtClean="0"/>
              <a:t> no </a:t>
            </a:r>
            <a:r>
              <a:rPr lang="en-US" altLang="en-US" dirty="0" err="1" smtClean="0"/>
              <a:t>meio</a:t>
            </a:r>
            <a:r>
              <a:rPr lang="en-US" altLang="en-US" dirty="0" smtClean="0"/>
              <a:t> da </a:t>
            </a:r>
            <a:r>
              <a:rPr lang="en-US" altLang="en-US" dirty="0" err="1" smtClean="0"/>
              <a:t>tela</a:t>
            </a:r>
            <a:r>
              <a:rPr lang="en-US" altLang="en-US" dirty="0"/>
              <a:t>?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Visializar</a:t>
            </a:r>
            <a:r>
              <a:rPr lang="en-US" altLang="en-US" dirty="0" smtClean="0"/>
              <a:t> “Hello World”</a:t>
            </a:r>
          </a:p>
          <a:p>
            <a:pPr lvl="1"/>
            <a:endParaRPr lang="en-US" altLang="en-US" dirty="0" smtClean="0"/>
          </a:p>
          <a:p>
            <a:r>
              <a:rPr lang="en-US" altLang="en-US" dirty="0" err="1" smtClean="0"/>
              <a:t>Fazer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visualização</a:t>
            </a:r>
            <a:r>
              <a:rPr lang="en-US" altLang="en-US" dirty="0" smtClean="0"/>
              <a:t> do </a:t>
            </a:r>
            <a:r>
              <a:rPr lang="en-US" altLang="en-US" dirty="0" err="1" smtClean="0"/>
              <a:t>bloco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executar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por</a:t>
            </a:r>
            <a:r>
              <a:rPr lang="en-US" altLang="en-US" dirty="0" smtClean="0"/>
              <a:t>  3 </a:t>
            </a:r>
            <a:r>
              <a:rPr lang="en-US" altLang="en-US" dirty="0" err="1" smtClean="0"/>
              <a:t>segundos</a:t>
            </a:r>
            <a:r>
              <a:rPr lang="en-US" altLang="en-US" dirty="0" smtClean="0"/>
              <a:t> .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/>
              <a:t> </a:t>
            </a:r>
            <a:r>
              <a:rPr lang="en-US" altLang="en-US" dirty="0" smtClean="0"/>
              <a:t>se mover </a:t>
            </a:r>
            <a:r>
              <a:rPr lang="en-US" altLang="en-US" dirty="0" err="1" smtClean="0"/>
              <a:t>enquanto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executa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função</a:t>
            </a:r>
            <a:r>
              <a:rPr lang="en-US" altLang="en-US" dirty="0" smtClean="0"/>
              <a:t>? </a:t>
            </a:r>
          </a:p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96436" cy="36512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err="1" smtClean="0"/>
              <a:t>Solução</a:t>
            </a:r>
            <a:r>
              <a:rPr lang="en-US" altLang="en-US" dirty="0" smtClean="0"/>
              <a:t> do </a:t>
            </a:r>
            <a:r>
              <a:rPr lang="en-US" altLang="en-US" dirty="0" err="1" smtClean="0"/>
              <a:t>desafio</a:t>
            </a:r>
            <a:r>
              <a:rPr lang="en-US" altLang="en-US" dirty="0" smtClean="0"/>
              <a:t>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23732" cy="36512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Exibiçaõ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uma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imagem</a:t>
            </a:r>
            <a:r>
              <a:rPr lang="en-US" altLang="en-US" dirty="0" smtClean="0"/>
              <a:t> no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pixel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23731" cy="36512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Passo</a:t>
            </a:r>
            <a:r>
              <a:rPr lang="en-US" b="1" dirty="0" smtClean="0"/>
              <a:t> 1: 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exibição</a:t>
            </a:r>
            <a:r>
              <a:rPr lang="en-US" dirty="0" smtClean="0"/>
              <a:t> de </a:t>
            </a:r>
            <a:r>
              <a:rPr lang="en-US" dirty="0" err="1" smtClean="0"/>
              <a:t>bloco</a:t>
            </a:r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Passo</a:t>
            </a:r>
            <a:r>
              <a:rPr lang="en-US" b="1" dirty="0" smtClean="0"/>
              <a:t> 2:</a:t>
            </a:r>
          </a:p>
          <a:p>
            <a:r>
              <a:rPr lang="pt-BR" dirty="0"/>
              <a:t>Clique no botão "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", que tem um ícone de pasta e </a:t>
            </a:r>
            <a:r>
              <a:rPr lang="pt-BR" dirty="0" smtClean="0"/>
              <a:t>escolha uma  </a:t>
            </a:r>
            <a:r>
              <a:rPr lang="pt-BR" dirty="0"/>
              <a:t>"imagem</a:t>
            </a:r>
            <a:r>
              <a:rPr lang="pt-BR" dirty="0" smtClean="0"/>
              <a:t>"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err="1" smtClean="0"/>
              <a:t>Passo</a:t>
            </a:r>
            <a:r>
              <a:rPr lang="en-US" b="1" dirty="0" smtClean="0"/>
              <a:t> 3:</a:t>
            </a:r>
            <a:endParaRPr lang="en-US" dirty="0"/>
          </a:p>
          <a:p>
            <a:r>
              <a:rPr lang="en-US" dirty="0" smtClean="0"/>
              <a:t>Use a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vazia</a:t>
            </a:r>
            <a:r>
              <a:rPr lang="en-US" dirty="0" smtClean="0"/>
              <a:t> no canto superior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pegar</a:t>
            </a:r>
            <a:r>
              <a:rPr lang="en-US" dirty="0" smtClean="0"/>
              <a:t> 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deseja</a:t>
            </a:r>
            <a:r>
              <a:rPr lang="en-US" dirty="0"/>
              <a:t> </a:t>
            </a:r>
            <a:r>
              <a:rPr lang="en-US" dirty="0" err="1" smtClean="0"/>
              <a:t>exibir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Exibição</a:t>
            </a:r>
            <a:r>
              <a:rPr lang="en-US" dirty="0" smtClean="0"/>
              <a:t> de </a:t>
            </a:r>
            <a:r>
              <a:rPr lang="en-US" dirty="0" err="1" smtClean="0"/>
              <a:t>bloco</a:t>
            </a:r>
            <a:r>
              <a:rPr lang="en-US" dirty="0" smtClean="0"/>
              <a:t> desafio2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err="1" smtClean="0">
                <a:solidFill>
                  <a:srgbClr val="3366FF"/>
                </a:solidFill>
              </a:rPr>
              <a:t>Você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consegue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fazer</a:t>
            </a:r>
            <a:r>
              <a:rPr lang="en-US" b="0" dirty="0" smtClean="0">
                <a:solidFill>
                  <a:srgbClr val="3366FF"/>
                </a:solidFill>
              </a:rPr>
              <a:t> com </a:t>
            </a:r>
            <a:r>
              <a:rPr lang="en-US" b="0" dirty="0" err="1" smtClean="0">
                <a:solidFill>
                  <a:srgbClr val="3366FF"/>
                </a:solidFill>
              </a:rPr>
              <a:t>que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olhis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apareçam</a:t>
            </a:r>
            <a:r>
              <a:rPr lang="en-US" b="0" dirty="0" smtClean="0">
                <a:solidFill>
                  <a:srgbClr val="3366FF"/>
                </a:solidFill>
              </a:rPr>
              <a:t>  </a:t>
            </a:r>
            <a:r>
              <a:rPr lang="en-US" b="0" dirty="0" err="1" smtClean="0">
                <a:solidFill>
                  <a:srgbClr val="3366FF"/>
                </a:solidFill>
              </a:rPr>
              <a:t>na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tela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enquanto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ele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está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executando</a:t>
            </a:r>
            <a:r>
              <a:rPr lang="en-US" b="0" dirty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uma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programação</a:t>
            </a:r>
            <a:r>
              <a:rPr lang="en-US" b="0" dirty="0" smtClean="0">
                <a:solidFill>
                  <a:srgbClr val="3366FF"/>
                </a:solidFill>
              </a:rPr>
              <a:t>? </a:t>
            </a:r>
            <a:r>
              <a:rPr lang="en-US" b="0" dirty="0" err="1" smtClean="0">
                <a:solidFill>
                  <a:srgbClr val="3366FF"/>
                </a:solidFill>
              </a:rPr>
              <a:t>Alternar</a:t>
            </a:r>
            <a:r>
              <a:rPr lang="en-US" b="0" dirty="0" smtClean="0">
                <a:solidFill>
                  <a:srgbClr val="3366FF"/>
                </a:solidFill>
              </a:rPr>
              <a:t> a </a:t>
            </a:r>
            <a:r>
              <a:rPr lang="en-US" b="0" dirty="0" err="1" smtClean="0">
                <a:solidFill>
                  <a:srgbClr val="3366FF"/>
                </a:solidFill>
              </a:rPr>
              <a:t>pupila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para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ele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olhar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para</a:t>
            </a:r>
            <a:r>
              <a:rPr lang="en-US" b="0" dirty="0" smtClean="0">
                <a:solidFill>
                  <a:srgbClr val="3366FF"/>
                </a:solidFill>
              </a:rPr>
              <a:t> a </a:t>
            </a:r>
            <a:r>
              <a:rPr lang="en-US" b="0" dirty="0" err="1" smtClean="0">
                <a:solidFill>
                  <a:srgbClr val="3366FF"/>
                </a:solidFill>
              </a:rPr>
              <a:t>direita</a:t>
            </a:r>
            <a:r>
              <a:rPr lang="en-US" b="0" dirty="0" smtClean="0">
                <a:solidFill>
                  <a:srgbClr val="3366FF"/>
                </a:solidFill>
              </a:rPr>
              <a:t> e </a:t>
            </a:r>
            <a:r>
              <a:rPr lang="en-US" b="0" dirty="0" err="1" smtClean="0">
                <a:solidFill>
                  <a:srgbClr val="3366FF"/>
                </a:solidFill>
              </a:rPr>
              <a:t>esquerda</a:t>
            </a:r>
            <a:r>
              <a:rPr lang="en-US" b="0" dirty="0" smtClean="0">
                <a:solidFill>
                  <a:srgbClr val="3366FF"/>
                </a:solidFill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 Use o </a:t>
            </a:r>
            <a:r>
              <a:rPr lang="en-US" b="0" dirty="0" err="1" smtClean="0"/>
              <a:t>bloco</a:t>
            </a:r>
            <a:r>
              <a:rPr lang="en-US" b="0" dirty="0" smtClean="0"/>
              <a:t> de </a:t>
            </a:r>
            <a:r>
              <a:rPr lang="en-US" b="0" dirty="0" err="1" smtClean="0"/>
              <a:t>visualização</a:t>
            </a:r>
            <a:r>
              <a:rPr lang="en-US" b="0" dirty="0" smtClean="0"/>
              <a:t>, com o Motor On e </a:t>
            </a:r>
            <a:r>
              <a:rPr lang="en-US" b="0" dirty="0" err="1" smtClean="0"/>
              <a:t>bloco</a:t>
            </a:r>
            <a:r>
              <a:rPr lang="en-US" b="0" dirty="0" smtClean="0"/>
              <a:t> de </a:t>
            </a:r>
            <a:r>
              <a:rPr lang="en-US" b="0" dirty="0" err="1" smtClean="0"/>
              <a:t>espera</a:t>
            </a:r>
            <a:endParaRPr lang="en-US" b="0" dirty="0" smtClean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Sinta</a:t>
            </a:r>
            <a:r>
              <a:rPr lang="en-US" b="0" dirty="0" smtClean="0"/>
              <a:t>-se </a:t>
            </a:r>
            <a:r>
              <a:rPr lang="en-US" b="0" dirty="0" err="1" smtClean="0"/>
              <a:t>livre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se </a:t>
            </a:r>
            <a:r>
              <a:rPr lang="en-US" b="0" dirty="0" err="1" smtClean="0"/>
              <a:t>divertir</a:t>
            </a:r>
            <a:r>
              <a:rPr lang="en-US" b="0" dirty="0" smtClean="0"/>
              <a:t> com </a:t>
            </a:r>
            <a:r>
              <a:rPr lang="en-US" b="0" dirty="0" err="1" smtClean="0"/>
              <a:t>esse</a:t>
            </a:r>
            <a:r>
              <a:rPr lang="en-US" b="0" dirty="0" smtClean="0"/>
              <a:t> </a:t>
            </a:r>
            <a:r>
              <a:rPr lang="en-US" b="0" dirty="0" err="1" smtClean="0"/>
              <a:t>desafio</a:t>
            </a:r>
            <a:r>
              <a:rPr lang="en-US" b="0" dirty="0" smtClean="0"/>
              <a:t> e </a:t>
            </a:r>
            <a:r>
              <a:rPr lang="en-US" b="0" dirty="0" err="1" smtClean="0"/>
              <a:t>faça</a:t>
            </a:r>
            <a:r>
              <a:rPr lang="en-US" b="0" dirty="0" smtClean="0"/>
              <a:t> o </a:t>
            </a:r>
            <a:r>
              <a:rPr lang="en-US" b="0" dirty="0" err="1" smtClean="0"/>
              <a:t>seu</a:t>
            </a:r>
            <a:r>
              <a:rPr lang="en-US" b="0" dirty="0" smtClean="0"/>
              <a:t>! 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776429" cy="36512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6487</TotalTime>
  <Words>665</Words>
  <Application>Microsoft Macintosh PowerPoint</Application>
  <PresentationFormat>On-screen Show (4:3)</PresentationFormat>
  <Paragraphs>110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Black</vt:lpstr>
      <vt:lpstr>Calibri</vt:lpstr>
      <vt:lpstr>Calibri Light</vt:lpstr>
      <vt:lpstr>Helvetica Neue</vt:lpstr>
      <vt:lpstr>Tahoma</vt:lpstr>
      <vt:lpstr>Arial</vt:lpstr>
      <vt:lpstr>Custom Design</vt:lpstr>
      <vt:lpstr>beginner</vt:lpstr>
      <vt:lpstr>1_Custom Design</vt:lpstr>
      <vt:lpstr>Lição de programação iniciante</vt:lpstr>
      <vt:lpstr>OBJETIVOS DA LIÇÃO</vt:lpstr>
      <vt:lpstr>BLOCO DE VIZUALIZAÇÃO</vt:lpstr>
      <vt:lpstr>Mais sobre blocos de vizualização</vt:lpstr>
      <vt:lpstr>Exibindo texto no modo de grade</vt:lpstr>
      <vt:lpstr>EXIBIÇÃO DO BLOCO DESAFIO 1</vt:lpstr>
      <vt:lpstr>Solução do desafio 1</vt:lpstr>
      <vt:lpstr>Exibiçaõ de uma imagem no modo pixel</vt:lpstr>
      <vt:lpstr>Exibição de bloco desafio2</vt:lpstr>
      <vt:lpstr>Solução do desafio 2</vt:lpstr>
      <vt:lpstr>discussão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Lição de programação EV3 iniciante</dc:title>
  <dc:creator>Senai</dc:creator>
  <cp:lastModifiedBy>Srinivasan Seshan</cp:lastModifiedBy>
  <cp:revision>18</cp:revision>
  <dcterms:created xsi:type="dcterms:W3CDTF">2014-08-07T02:19:13Z</dcterms:created>
  <dcterms:modified xsi:type="dcterms:W3CDTF">2017-02-11T16:07:10Z</dcterms:modified>
</cp:coreProperties>
</file>