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13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By Sanjay and Arvind </a:t>
            </a:r>
            <a:r>
              <a:rPr lang="en-US" sz="1800" dirty="0" err="1" smtClean="0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2F4DDE-387D-A24C-96D0-8735D077301E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C2C3AE-B556-F749-93DC-3986505DCFB9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E04F-FA79-F749-8491-D6E84C9AAF19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0E3-6A4A-634D-B159-C16343BED3AE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5D9-46EC-A042-AE0A-E9C27A073619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2CF-E010-1A4B-9C49-50C40473FFA7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39-D488-5240-9DE1-B2F69541B869}" type="datetime1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8BD-21E2-714B-AD9C-D5DFD03B5D12}" type="datetime1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9B6-0F8B-E941-ACE8-767373DCC80D}" type="datetime1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312-B2C9-AF4A-BBDB-89CA888008EE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7AFEA81-CE5C-8C4E-B582-58E91FFD6A05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7CBA-B9C5-A048-9394-3E59552C47EB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46A-965C-594D-B74F-04EBE1D1C75E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00E-FD8F-F34D-8A24-CCC1B58A2C75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E9E90F-C859-074C-9BEC-4A2486EF5601}" type="datetime1">
              <a:rPr lang="en-US" smtClean="0"/>
              <a:t>11/25/2016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54980A9-99FF-3042-8F48-4CF070E8454A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A836B22-AA08-B346-8909-EA9229E6A11E}" type="datetime1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3667120-EEDD-C54D-B060-7D18F98E85CF}" type="datetime1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278728E-4711-C843-9D51-B6F0B396F238}" type="datetime1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C5F54B8-B4DA-E541-B968-DDC5E31783FD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7BC2ED3-37DA-3C47-8BCB-8BC59059AF8A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257C-1A47-E74A-B2B1-EA36CFA5A35D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Importando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LEGO </a:t>
            </a:r>
            <a:r>
              <a:rPr lang="en-US" dirty="0" err="1"/>
              <a:t>a</a:t>
            </a:r>
            <a:r>
              <a:rPr lang="en-US" dirty="0" err="1" smtClean="0"/>
              <a:t>dicionais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502903" y="5775716"/>
            <a:ext cx="8117227" cy="602769"/>
          </a:xfrm>
        </p:spPr>
        <p:txBody>
          <a:bodyPr/>
          <a:lstStyle/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da </a:t>
            </a:r>
            <a:r>
              <a:rPr lang="en-US" dirty="0" err="1" smtClean="0"/>
              <a:t>lego</a:t>
            </a:r>
            <a:r>
              <a:rPr lang="en-US" dirty="0" smtClean="0"/>
              <a:t> </a:t>
            </a:r>
            <a:r>
              <a:rPr lang="en-US" dirty="0" err="1" smtClean="0"/>
              <a:t>oficiais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91975"/>
            <a:ext cx="8452022" cy="48809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instalou</a:t>
            </a:r>
            <a:r>
              <a:rPr lang="en-US" dirty="0" smtClean="0"/>
              <a:t> a “Home Edition” do Software EV3, </a:t>
            </a:r>
            <a:r>
              <a:rPr lang="en-US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dos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smtClean="0"/>
              <a:t>Gyro e </a:t>
            </a:r>
            <a:r>
              <a:rPr lang="en-US" dirty="0" err="1" smtClean="0"/>
              <a:t>Ultrassônico</a:t>
            </a:r>
            <a:r>
              <a:rPr lang="en-US" dirty="0" smtClean="0"/>
              <a:t> </a:t>
            </a:r>
            <a:r>
              <a:rPr lang="en-US" dirty="0" err="1" smtClean="0"/>
              <a:t>posteriormente</a:t>
            </a:r>
            <a:r>
              <a:rPr lang="en-US" dirty="0" smtClean="0"/>
              <a:t>;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perceber</a:t>
            </a:r>
            <a:r>
              <a:rPr lang="en-US" dirty="0" smtClean="0"/>
              <a:t> que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do sof</a:t>
            </a:r>
            <a:r>
              <a:rPr lang="en-US" dirty="0" smtClean="0"/>
              <a:t>tware </a:t>
            </a:r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ensores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r>
              <a:rPr lang="en-US" dirty="0" smtClean="0"/>
              <a:t> e </a:t>
            </a:r>
            <a:r>
              <a:rPr lang="en-US" dirty="0" err="1" smtClean="0"/>
              <a:t>Temperatura</a:t>
            </a:r>
            <a:r>
              <a:rPr lang="en-US" dirty="0" smtClean="0"/>
              <a:t>,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medição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adicioná-los</a:t>
            </a:r>
            <a:r>
              <a:rPr lang="en-US" dirty="0" smtClean="0"/>
              <a:t> a </a:t>
            </a:r>
            <a:r>
              <a:rPr lang="en-US" dirty="0" err="1" smtClean="0"/>
              <a:t>qualqer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;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baixados</a:t>
            </a:r>
            <a:r>
              <a:rPr lang="en-US" dirty="0" smtClean="0"/>
              <a:t> </a:t>
            </a:r>
            <a:r>
              <a:rPr lang="en-US" dirty="0" err="1" smtClean="0"/>
              <a:t>gratuitamente</a:t>
            </a:r>
            <a:r>
              <a:rPr lang="en-US" dirty="0" smtClean="0"/>
              <a:t> da LEGO.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EV3Lessons 2016 </a:t>
            </a:r>
            <a:r>
              <a:rPr lang="de-DE" dirty="0" smtClean="0"/>
              <a:t>(Última edição: 04/07/2016)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144" y="4077546"/>
            <a:ext cx="4245429" cy="239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Baixe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sym typeface="Wingdings"/>
              </a:rPr>
              <a:t>Baixe</a:t>
            </a:r>
            <a:r>
              <a:rPr lang="en-US" sz="1600" dirty="0" smtClean="0">
                <a:sym typeface="Wingdings"/>
              </a:rPr>
              <a:t> o </a:t>
            </a:r>
            <a:r>
              <a:rPr lang="en-US" sz="1600" dirty="0" err="1" smtClean="0">
                <a:sym typeface="Wingdings"/>
              </a:rPr>
              <a:t>bloco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necessário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em</a:t>
            </a:r>
            <a:r>
              <a:rPr lang="en-US" sz="1600" dirty="0" smtClean="0">
                <a:sym typeface="Wingdings"/>
              </a:rPr>
              <a:t>:</a:t>
            </a:r>
            <a:endParaRPr lang="en-US" sz="1600" dirty="0" smtClean="0">
              <a:sym typeface="Wingdings"/>
            </a:endParaRP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www.lego.com</a:t>
            </a:r>
            <a:r>
              <a:rPr lang="en-US" sz="1600" dirty="0"/>
              <a:t>/en-us/</a:t>
            </a:r>
            <a:r>
              <a:rPr lang="en-US" sz="1600" dirty="0" err="1"/>
              <a:t>mindstorms</a:t>
            </a:r>
            <a:r>
              <a:rPr lang="en-US" sz="1600" dirty="0"/>
              <a:t>/downloads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32" y="3187499"/>
            <a:ext cx="8259095" cy="2701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 dirty="0" smtClean="0"/>
              <a:t>© EV3Lessons 2016 </a:t>
            </a:r>
            <a:r>
              <a:rPr lang="de-DE" dirty="0" smtClean="0"/>
              <a:t>(Última edição: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Importe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Inicie</a:t>
            </a:r>
            <a:r>
              <a:rPr lang="en-US" dirty="0" smtClean="0"/>
              <a:t> o software EV3;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Block </a:t>
            </a:r>
            <a:r>
              <a:rPr lang="en-US" dirty="0" smtClean="0">
                <a:sym typeface="Wingdings"/>
              </a:rPr>
              <a:t>Import;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Procure o </a:t>
            </a:r>
            <a:r>
              <a:rPr lang="en-US" dirty="0" err="1" smtClean="0"/>
              <a:t>arquivo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baixou</a:t>
            </a:r>
            <a:r>
              <a:rPr lang="en-US" dirty="0" smtClean="0"/>
              <a:t> no </a:t>
            </a:r>
            <a:r>
              <a:rPr lang="en-US" dirty="0" err="1"/>
              <a:t>P</a:t>
            </a:r>
            <a:r>
              <a:rPr lang="en-US" dirty="0" err="1" smtClean="0"/>
              <a:t>asso</a:t>
            </a:r>
            <a:r>
              <a:rPr lang="en-US" dirty="0" smtClean="0"/>
              <a:t> 1;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Selecione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e clique </a:t>
            </a:r>
            <a:r>
              <a:rPr lang="en-US" dirty="0" err="1" smtClean="0"/>
              <a:t>em</a:t>
            </a:r>
            <a:r>
              <a:rPr lang="en-US" dirty="0" smtClean="0"/>
              <a:t> “Import”;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terá</a:t>
            </a:r>
            <a:r>
              <a:rPr lang="en-US" dirty="0" smtClean="0"/>
              <a:t> que </a:t>
            </a:r>
            <a:r>
              <a:rPr lang="en-US" dirty="0" err="1" smtClean="0"/>
              <a:t>reiniciar</a:t>
            </a:r>
            <a:r>
              <a:rPr lang="en-US" dirty="0" smtClean="0"/>
              <a:t> o software antes de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1472551"/>
            <a:ext cx="3176290" cy="1772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3634191"/>
            <a:ext cx="3470729" cy="2858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3773" y="5052648"/>
            <a:ext cx="3705234" cy="24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 dirty="0" smtClean="0"/>
              <a:t>© EV3Lessons 2016 </a:t>
            </a:r>
            <a:r>
              <a:rPr lang="de-DE" dirty="0" smtClean="0"/>
              <a:t>(Última edição: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Autores</a:t>
            </a:r>
            <a:r>
              <a:rPr lang="en-US" dirty="0" smtClean="0"/>
              <a:t>: </a:t>
            </a:r>
            <a:r>
              <a:rPr lang="en-US" dirty="0" smtClean="0"/>
              <a:t>Sanjay </a:t>
            </a:r>
            <a:r>
              <a:rPr lang="en-US" dirty="0" smtClean="0"/>
              <a:t>e </a:t>
            </a:r>
            <a:r>
              <a:rPr lang="en-US" dirty="0" smtClean="0"/>
              <a:t>Arvind </a:t>
            </a:r>
            <a:r>
              <a:rPr lang="en-US" dirty="0" err="1" smtClean="0"/>
              <a:t>Seshan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Luiz Gabriel Vieira Costa da </a:t>
            </a:r>
            <a:r>
              <a:rPr lang="en-US" dirty="0" err="1" smtClean="0"/>
              <a:t>equipe</a:t>
            </a:r>
            <a:r>
              <a:rPr lang="en-US" dirty="0" smtClean="0"/>
              <a:t> TILT;</a:t>
            </a:r>
            <a:endParaRPr lang="en-US" dirty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www.ev3lessons.com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 dirty="0" smtClean="0"/>
              <a:t>© EV3Lessons 2016 </a:t>
            </a:r>
            <a:r>
              <a:rPr lang="de-DE" dirty="0" smtClean="0"/>
              <a:t>(Última edição: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112</TotalTime>
  <Words>205</Words>
  <Application>Microsoft Office PowerPoint</Application>
  <PresentationFormat>On-screen Show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Wingdings</vt:lpstr>
      <vt:lpstr>beginner</vt:lpstr>
      <vt:lpstr>Custom Design</vt:lpstr>
      <vt:lpstr>Lição de programação Básica</vt:lpstr>
      <vt:lpstr>Adicionando blocos da lego oficiais </vt:lpstr>
      <vt:lpstr>Passo 1: Baixe o bloco</vt:lpstr>
      <vt:lpstr>Passo 2: Importe o bloco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Luiz Gabriel</cp:lastModifiedBy>
  <cp:revision>18</cp:revision>
  <cp:lastPrinted>2016-07-04T19:50:13Z</cp:lastPrinted>
  <dcterms:created xsi:type="dcterms:W3CDTF">2016-07-04T02:35:12Z</dcterms:created>
  <dcterms:modified xsi:type="dcterms:W3CDTF">2016-11-25T19:18:09Z</dcterms:modified>
</cp:coreProperties>
</file>